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10" r:id="rId1"/>
    <p:sldMasterId id="2147483698" r:id="rId2"/>
    <p:sldMasterId id="2147483764" r:id="rId3"/>
    <p:sldMasterId id="2147483823" r:id="rId4"/>
  </p:sldMasterIdLst>
  <p:notesMasterIdLst>
    <p:notesMasterId r:id="rId24"/>
  </p:notesMasterIdLst>
  <p:handoutMasterIdLst>
    <p:handoutMasterId r:id="rId25"/>
  </p:handoutMasterIdLst>
  <p:sldIdLst>
    <p:sldId id="1044" r:id="rId5"/>
    <p:sldId id="1045" r:id="rId6"/>
    <p:sldId id="1046" r:id="rId7"/>
    <p:sldId id="1055" r:id="rId8"/>
    <p:sldId id="1056" r:id="rId9"/>
    <p:sldId id="1049" r:id="rId10"/>
    <p:sldId id="1050" r:id="rId11"/>
    <p:sldId id="1051" r:id="rId12"/>
    <p:sldId id="1052" r:id="rId13"/>
    <p:sldId id="1053" r:id="rId14"/>
    <p:sldId id="1054" r:id="rId15"/>
    <p:sldId id="1061" r:id="rId16"/>
    <p:sldId id="1062" r:id="rId17"/>
    <p:sldId id="1064" r:id="rId18"/>
    <p:sldId id="1059" r:id="rId19"/>
    <p:sldId id="1060" r:id="rId20"/>
    <p:sldId id="1057" r:id="rId21"/>
    <p:sldId id="1058" r:id="rId22"/>
    <p:sldId id="916" r:id="rId2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SHOWEET" id="{13A18B1B-C52E-4B32-BF88-1B0F1C4F0456}">
          <p14:sldIdLst>
            <p14:sldId id="1044"/>
            <p14:sldId id="1045"/>
            <p14:sldId id="1046"/>
            <p14:sldId id="915"/>
            <p14:sldId id="1047"/>
            <p14:sldId id="916"/>
            <p14:sldId id="1048"/>
          </p14:sldIdLst>
        </p14:section>
        <p14:section name="CREDITS &amp; COPYRIGHTS" id="{18636757-AC71-4832-B2EB-DBAB69615C8E}">
          <p14:sldIdLst>
            <p14:sldId id="634"/>
            <p14:sldId id="628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251">
          <p15:clr>
            <a:srgbClr val="A4A3A4"/>
          </p15:clr>
        </p15:guide>
        <p15:guide id="3" orient="horz" pos="3158" userDrawn="1">
          <p15:clr>
            <a:srgbClr val="A4A3A4"/>
          </p15:clr>
        </p15:guide>
        <p15:guide id="5" orient="horz" pos="981" userDrawn="1">
          <p15:clr>
            <a:srgbClr val="A4A3A4"/>
          </p15:clr>
        </p15:guide>
        <p15:guide id="6" pos="2880">
          <p15:clr>
            <a:srgbClr val="A4A3A4"/>
          </p15:clr>
        </p15:guide>
        <p15:guide id="7" pos="431">
          <p15:clr>
            <a:srgbClr val="A4A3A4"/>
          </p15:clr>
        </p15:guide>
        <p15:guide id="8" pos="5329">
          <p15:clr>
            <a:srgbClr val="A4A3A4"/>
          </p15:clr>
        </p15:guide>
        <p15:guide id="9" pos="5556" userDrawn="1">
          <p15:clr>
            <a:srgbClr val="A4A3A4"/>
          </p15:clr>
        </p15:guide>
        <p15:guide id="10" pos="249">
          <p15:clr>
            <a:srgbClr val="A4A3A4"/>
          </p15:clr>
        </p15:guide>
        <p15:guide id="11" pos="1474" userDrawn="1">
          <p15:clr>
            <a:srgbClr val="A4A3A4"/>
          </p15:clr>
        </p15:guide>
        <p15:guide id="12" pos="4286" userDrawn="1">
          <p15:clr>
            <a:srgbClr val="A4A3A4"/>
          </p15:clr>
        </p15:guide>
        <p15:guide id="13" pos="3288" userDrawn="1">
          <p15:clr>
            <a:srgbClr val="A4A3A4"/>
          </p15:clr>
        </p15:guide>
        <p15:guide id="14" orient="horz" pos="3294" userDrawn="1">
          <p15:clr>
            <a:srgbClr val="A4A3A4"/>
          </p15:clr>
        </p15:guide>
        <p15:guide id="15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608B"/>
    <a:srgbClr val="8ED3F6"/>
    <a:srgbClr val="49CEEF"/>
    <a:srgbClr val="2C3E50"/>
    <a:srgbClr val="222A35"/>
    <a:srgbClr val="FFFFFF"/>
    <a:srgbClr val="2A9A72"/>
    <a:srgbClr val="1E2631"/>
    <a:srgbClr val="7F7F7F"/>
    <a:srgbClr val="2F3A4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929F9F4-4A8F-4326-A1B4-22849713DDAB}" styleName="Style foncé 1 - Accentuation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Style foncé 1 - Accentuation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yle foncé 1 - Accentuation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Style foncé 1 - Accentuation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Style foncé 1 - Accentuation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Style foncé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4681" autoAdjust="0"/>
    <p:restoredTop sz="96370" autoAdjust="0"/>
  </p:normalViewPr>
  <p:slideViewPr>
    <p:cSldViewPr>
      <p:cViewPr varScale="1">
        <p:scale>
          <a:sx n="104" d="100"/>
          <a:sy n="104" d="100"/>
        </p:scale>
        <p:origin x="-1848" y="-90"/>
      </p:cViewPr>
      <p:guideLst>
        <p:guide orient="horz" pos="2251"/>
        <p:guide orient="horz" pos="3158"/>
        <p:guide orient="horz" pos="981"/>
        <p:guide orient="horz" pos="3294"/>
        <p:guide orient="horz" pos="2160"/>
        <p:guide pos="2880"/>
        <p:guide pos="431"/>
        <p:guide pos="5329"/>
        <p:guide pos="5556"/>
        <p:guide pos="249"/>
        <p:guide pos="1474"/>
        <p:guide pos="4286"/>
        <p:guide pos="32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194"/>
    </p:cViewPr>
  </p:sorterViewPr>
  <p:notesViewPr>
    <p:cSldViewPr>
      <p:cViewPr varScale="1">
        <p:scale>
          <a:sx n="84" d="100"/>
          <a:sy n="84" d="100"/>
        </p:scale>
        <p:origin x="2976" y="90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3B4B9-AFB0-43EB-82AF-ED70AC262E4F}" type="datetimeFigureOut">
              <a:rPr lang="en-US" smtClean="0"/>
              <a:pPr/>
              <a:t>6/2/2023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72C8F-9949-4688-BFEB-F813D79CFC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9299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31E77A-DD07-4A76-801D-B4BF4990C412}" type="datetimeFigureOut">
              <a:rPr lang="en-US" smtClean="0"/>
              <a:pPr/>
              <a:t>6/2/2023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3AB2B-189A-4C92-A457-C6A3833631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53898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94798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346458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88868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88868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88868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88868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346458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8886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346458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88868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7891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34645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8886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34645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8886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346458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8886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346458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8886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970C67-4150-4956-8729-9415F8BA8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536" y="2780928"/>
            <a:ext cx="5719514" cy="1944216"/>
          </a:xfrm>
        </p:spPr>
        <p:txBody>
          <a:bodyPr anchor="ctr"/>
          <a:lstStyle>
            <a:lvl1pPr algn="ctr">
              <a:defRPr sz="45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D67B7FC-7BD6-47E1-BA5F-22C947BEF8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0192" y="5085184"/>
            <a:ext cx="2211421" cy="935682"/>
          </a:xfrm>
        </p:spPr>
        <p:txBody>
          <a:bodyPr anchor="ctr"/>
          <a:lstStyle>
            <a:lvl1pPr marL="0" indent="0" algn="r">
              <a:buNone/>
              <a:defRPr sz="1800" cap="all" baseline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A52907A-3CB0-4790-A989-C433C4D12E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48252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8F11FA0-CB36-4653-B24F-0D8BECF08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48252"/>
            <a:ext cx="3086100" cy="365125"/>
          </a:xfrm>
        </p:spPr>
        <p:txBody>
          <a:bodyPr/>
          <a:lstStyle/>
          <a:p>
            <a:r>
              <a:rPr lang="en-US" dirty="0"/>
              <a:t>Your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6F48B60-676B-471F-8CB5-EDE5EBB26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448252"/>
            <a:ext cx="2057400" cy="365125"/>
          </a:xfrm>
        </p:spPr>
        <p:txBody>
          <a:bodyPr/>
          <a:lstStyle/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34020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No Content w/ Nber and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xmlns="" id="{806AE780-5361-49C3-9E63-C5BA3BDBAB9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227873"/>
            <a:ext cx="9144000" cy="63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91" y="0"/>
                </a:moveTo>
                <a:cubicBezTo>
                  <a:pt x="16950" y="0"/>
                  <a:pt x="16819" y="1095"/>
                  <a:pt x="16748" y="2888"/>
                </a:cubicBezTo>
                <a:lnTo>
                  <a:pt x="16401" y="11964"/>
                </a:lnTo>
                <a:cubicBezTo>
                  <a:pt x="16342" y="13428"/>
                  <a:pt x="16235" y="14345"/>
                  <a:pt x="16118" y="14345"/>
                </a:cubicBezTo>
                <a:lnTo>
                  <a:pt x="0" y="14345"/>
                </a:lnTo>
                <a:lnTo>
                  <a:pt x="0" y="21600"/>
                </a:lnTo>
                <a:lnTo>
                  <a:pt x="21595" y="21600"/>
                </a:lnTo>
                <a:lnTo>
                  <a:pt x="21595" y="14345"/>
                </a:lnTo>
                <a:lnTo>
                  <a:pt x="21600" y="14"/>
                </a:lnTo>
                <a:lnTo>
                  <a:pt x="17091" y="14"/>
                </a:lnTo>
                <a:close/>
              </a:path>
            </a:pathLst>
          </a:custGeom>
          <a:solidFill>
            <a:srgbClr val="49CEE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2C1D42-6617-4BEE-98E5-BA7C91BA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365126"/>
            <a:ext cx="4147586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72CADAF-68B5-4AE6-A7BF-B41A96E7A5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237312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0BAC43-A15B-4524-B559-F5C89AB8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237312"/>
            <a:ext cx="3086100" cy="365125"/>
          </a:xfrm>
        </p:spPr>
        <p:txBody>
          <a:bodyPr/>
          <a:lstStyle/>
          <a:p>
            <a:r>
              <a:rPr lang="en-US"/>
              <a:t>Your Footer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xmlns="" id="{C268EA9E-D57B-4237-A9D1-EAE6115C19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585220" y="-230809"/>
            <a:ext cx="2456920" cy="1525802"/>
          </a:xfrm>
        </p:spPr>
        <p:txBody>
          <a:bodyPr wrap="square">
            <a:spAutoFit/>
          </a:bodyPr>
          <a:lstStyle>
            <a:lvl1pPr marL="0" indent="0" algn="r">
              <a:buNone/>
              <a:defRPr sz="10350" b="1">
                <a:solidFill>
                  <a:srgbClr val="49CEEF"/>
                </a:solidFill>
                <a:latin typeface="Arial Black" panose="020B0A040201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CD3D2EE-DB03-49BE-8799-D61A60F1F5C3}"/>
              </a:ext>
            </a:extLst>
          </p:cNvPr>
          <p:cNvSpPr/>
          <p:nvPr userDrawn="1"/>
        </p:nvSpPr>
        <p:spPr>
          <a:xfrm>
            <a:off x="845587" y="1343211"/>
            <a:ext cx="673331" cy="997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3AEFFD09-48BC-4833-B5CE-02BF474012A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52121" y="-30569"/>
            <a:ext cx="3491880" cy="5338723"/>
          </a:xfrm>
          <a:custGeom>
            <a:avLst/>
            <a:gdLst>
              <a:gd name="connsiteX0" fmla="*/ 425718 w 3491880"/>
              <a:gd name="connsiteY0" fmla="*/ 0 h 5338723"/>
              <a:gd name="connsiteX1" fmla="*/ 3491880 w 3491880"/>
              <a:gd name="connsiteY1" fmla="*/ 0 h 5338723"/>
              <a:gd name="connsiteX2" fmla="*/ 3491880 w 3491880"/>
              <a:gd name="connsiteY2" fmla="*/ 5338723 h 5338723"/>
              <a:gd name="connsiteX3" fmla="*/ 3449275 w 3491880"/>
              <a:gd name="connsiteY3" fmla="*/ 5337645 h 5338723"/>
              <a:gd name="connsiteX4" fmla="*/ 0 w 3491880"/>
              <a:gd name="connsiteY4" fmla="*/ 1705973 h 5338723"/>
              <a:gd name="connsiteX5" fmla="*/ 285767 w 3491880"/>
              <a:gd name="connsiteY5" fmla="*/ 290521 h 5338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91880" h="5338723">
                <a:moveTo>
                  <a:pt x="425718" y="0"/>
                </a:moveTo>
                <a:lnTo>
                  <a:pt x="3491880" y="0"/>
                </a:lnTo>
                <a:lnTo>
                  <a:pt x="3491880" y="5338723"/>
                </a:lnTo>
                <a:lnTo>
                  <a:pt x="3449275" y="5337645"/>
                </a:lnTo>
                <a:cubicBezTo>
                  <a:pt x="1527910" y="5240251"/>
                  <a:pt x="0" y="3651543"/>
                  <a:pt x="0" y="1705973"/>
                </a:cubicBezTo>
                <a:cubicBezTo>
                  <a:pt x="0" y="1203891"/>
                  <a:pt x="101755" y="725574"/>
                  <a:pt x="285767" y="29052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3EB87E7E-43E7-4AF7-8528-C70F5237C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84601"/>
            <a:ext cx="20574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84931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No Content and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">
            <a:extLst>
              <a:ext uri="{FF2B5EF4-FFF2-40B4-BE49-F238E27FC236}">
                <a16:creationId xmlns:a16="http://schemas.microsoft.com/office/drawing/2014/main" xmlns="" id="{FA72BDEA-FCD4-4B6A-8F93-78CEA73264E8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227873"/>
            <a:ext cx="9144000" cy="63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91" y="0"/>
                </a:moveTo>
                <a:cubicBezTo>
                  <a:pt x="16950" y="0"/>
                  <a:pt x="16819" y="1095"/>
                  <a:pt x="16748" y="2888"/>
                </a:cubicBezTo>
                <a:lnTo>
                  <a:pt x="16401" y="11964"/>
                </a:lnTo>
                <a:cubicBezTo>
                  <a:pt x="16342" y="13428"/>
                  <a:pt x="16235" y="14345"/>
                  <a:pt x="16118" y="14345"/>
                </a:cubicBezTo>
                <a:lnTo>
                  <a:pt x="0" y="14345"/>
                </a:lnTo>
                <a:lnTo>
                  <a:pt x="0" y="21600"/>
                </a:lnTo>
                <a:lnTo>
                  <a:pt x="21595" y="21600"/>
                </a:lnTo>
                <a:lnTo>
                  <a:pt x="21595" y="14345"/>
                </a:lnTo>
                <a:lnTo>
                  <a:pt x="21600" y="14"/>
                </a:lnTo>
                <a:lnTo>
                  <a:pt x="17091" y="14"/>
                </a:lnTo>
                <a:close/>
              </a:path>
            </a:pathLst>
          </a:custGeom>
          <a:solidFill>
            <a:srgbClr val="49CEE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2C1D42-6617-4BEE-98E5-BA7C91BA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5390636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72CADAF-68B5-4AE6-A7BF-B41A96E7A5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237312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0BAC43-A15B-4524-B559-F5C89AB8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237312"/>
            <a:ext cx="3086100" cy="365125"/>
          </a:xfrm>
        </p:spPr>
        <p:txBody>
          <a:bodyPr/>
          <a:lstStyle/>
          <a:p>
            <a:r>
              <a:rPr lang="en-US" dirty="0"/>
              <a:t>Your Footer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D77D8F52-0FBD-47DD-A025-CFA3B29BCF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52121" y="-30569"/>
            <a:ext cx="3491880" cy="5338723"/>
          </a:xfrm>
          <a:custGeom>
            <a:avLst/>
            <a:gdLst>
              <a:gd name="connsiteX0" fmla="*/ 425718 w 3491880"/>
              <a:gd name="connsiteY0" fmla="*/ 0 h 5338723"/>
              <a:gd name="connsiteX1" fmla="*/ 3491880 w 3491880"/>
              <a:gd name="connsiteY1" fmla="*/ 0 h 5338723"/>
              <a:gd name="connsiteX2" fmla="*/ 3491880 w 3491880"/>
              <a:gd name="connsiteY2" fmla="*/ 5338723 h 5338723"/>
              <a:gd name="connsiteX3" fmla="*/ 3449275 w 3491880"/>
              <a:gd name="connsiteY3" fmla="*/ 5337645 h 5338723"/>
              <a:gd name="connsiteX4" fmla="*/ 0 w 3491880"/>
              <a:gd name="connsiteY4" fmla="*/ 1705973 h 5338723"/>
              <a:gd name="connsiteX5" fmla="*/ 285767 w 3491880"/>
              <a:gd name="connsiteY5" fmla="*/ 290521 h 5338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91880" h="5338723">
                <a:moveTo>
                  <a:pt x="425718" y="0"/>
                </a:moveTo>
                <a:lnTo>
                  <a:pt x="3491880" y="0"/>
                </a:lnTo>
                <a:lnTo>
                  <a:pt x="3491880" y="5338723"/>
                </a:lnTo>
                <a:lnTo>
                  <a:pt x="3449275" y="5337645"/>
                </a:lnTo>
                <a:cubicBezTo>
                  <a:pt x="1527910" y="5240251"/>
                  <a:pt x="0" y="3651543"/>
                  <a:pt x="0" y="1705973"/>
                </a:cubicBezTo>
                <a:cubicBezTo>
                  <a:pt x="0" y="1203891"/>
                  <a:pt x="101755" y="725574"/>
                  <a:pt x="285767" y="29052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="" id="{5560269F-271B-4812-A5BD-C4AB8B32F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84601"/>
            <a:ext cx="20574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847785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#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2C1D42-6617-4BEE-98E5-BA7C91BA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3928" y="-38694"/>
            <a:ext cx="4969464" cy="1325563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E264C9-A85A-4EAB-ABF5-1F23772B5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4048" y="1286870"/>
            <a:ext cx="3889344" cy="1325563"/>
          </a:xfrm>
        </p:spPr>
        <p:txBody>
          <a:bodyPr>
            <a:normAutofit/>
          </a:bodyPr>
          <a:lstStyle>
            <a:lvl1pPr marL="0" indent="0" algn="just">
              <a:buNone/>
              <a:defRPr sz="1500" cap="all" baseline="0"/>
            </a:lvl1pPr>
            <a:lvl2pPr marL="342900" indent="0" algn="r">
              <a:buNone/>
              <a:defRPr/>
            </a:lvl2pPr>
            <a:lvl3pPr marL="685800" indent="0" algn="r">
              <a:buNone/>
              <a:defRPr/>
            </a:lvl3pPr>
            <a:lvl4pPr marL="1028700" indent="0" algn="r">
              <a:buNone/>
              <a:defRPr/>
            </a:lvl4pPr>
            <a:lvl5pPr marL="1371600" indent="0" algn="r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72CADAF-68B5-4AE6-A7BF-B41A96E7A5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48252"/>
            <a:ext cx="20574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0BAC43-A15B-4524-B559-F5C89AB8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48252"/>
            <a:ext cx="30861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4A0BDDA-974C-4553-B192-00D80DAAA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448252"/>
            <a:ext cx="20574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0B821264-AC07-4573-9198-981E26063A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51720" y="4724401"/>
            <a:ext cx="3308474" cy="1463675"/>
          </a:xfrm>
        </p:spPr>
        <p:txBody>
          <a:bodyPr anchor="ctr">
            <a:normAutofit/>
          </a:bodyPr>
          <a:lstStyle>
            <a:lvl1pPr marL="0" indent="0" algn="just">
              <a:buNone/>
              <a:defRPr sz="1350" cap="all" baseline="0"/>
            </a:lvl1pPr>
          </a:lstStyle>
          <a:p>
            <a:pPr lvl="0"/>
            <a:r>
              <a:rPr lang="en-US" dirty="0"/>
              <a:t>Edit Master</a:t>
            </a:r>
          </a:p>
        </p:txBody>
      </p:sp>
    </p:spTree>
    <p:extLst>
      <p:ext uri="{BB962C8B-B14F-4D97-AF65-F5344CB8AC3E}">
        <p14:creationId xmlns:p14="http://schemas.microsoft.com/office/powerpoint/2010/main" xmlns="" val="28373121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18500" b="19391"/>
          <a:stretch/>
        </p:blipFill>
        <p:spPr>
          <a:xfrm>
            <a:off x="8048512" y="5774480"/>
            <a:ext cx="1095488" cy="10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65220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BE20C6-1B1C-461A-BEE2-33AB72A10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024" y="2852936"/>
            <a:ext cx="3816424" cy="1709539"/>
          </a:xfrm>
        </p:spPr>
        <p:txBody>
          <a:bodyPr anchor="b"/>
          <a:lstStyle>
            <a:lvl1pPr>
              <a:defRPr sz="45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9E7FA11-B4D1-46FE-8CB0-523566563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88024" y="5047036"/>
            <a:ext cx="3816424" cy="1042614"/>
          </a:xfrm>
        </p:spPr>
        <p:txBody>
          <a:bodyPr/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82F688A-88C7-41EC-8D1B-DE4800AD2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C29A666-1BD0-4A7D-8187-AC685D44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Your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EBFC625-9580-4818-A170-98C4E6A44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38C313AD-DADB-4065-B469-1688801CCE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450558" y="2170938"/>
            <a:ext cx="4886158" cy="3073534"/>
          </a:xfrm>
        </p:spPr>
        <p:txBody>
          <a:bodyPr wrap="square">
            <a:spAutoFit/>
          </a:bodyPr>
          <a:lstStyle>
            <a:lvl1pPr marL="0" indent="0">
              <a:buNone/>
              <a:defRPr sz="21525" b="1" kern="0" spc="8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9332297E-EF6D-4FDD-96E6-ACE1CE56D479}"/>
              </a:ext>
            </a:extLst>
          </p:cNvPr>
          <p:cNvSpPr/>
          <p:nvPr userDrawn="1"/>
        </p:nvSpPr>
        <p:spPr>
          <a:xfrm>
            <a:off x="4932040" y="4754879"/>
            <a:ext cx="673331" cy="99753"/>
          </a:xfrm>
          <a:prstGeom prst="rect">
            <a:avLst/>
          </a:prstGeom>
          <a:solidFill>
            <a:srgbClr val="4AC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xmlns="" val="1820629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#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BE20C6-1B1C-461A-BEE2-33AB72A10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514" y="806742"/>
            <a:ext cx="4158462" cy="1709539"/>
          </a:xfrm>
        </p:spPr>
        <p:txBody>
          <a:bodyPr anchor="b"/>
          <a:lstStyle>
            <a:lvl1pPr>
              <a:defRPr sz="45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9E7FA11-B4D1-46FE-8CB0-523566563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7514" y="3000841"/>
            <a:ext cx="4158462" cy="1042614"/>
          </a:xfrm>
        </p:spPr>
        <p:txBody>
          <a:bodyPr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82F688A-88C7-41EC-8D1B-DE4800AD2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C29A666-1BD0-4A7D-8187-AC685D44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Your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EBFC625-9580-4818-A170-98C4E6A44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38C313AD-DADB-4065-B469-1688801CCE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12" y="2011650"/>
            <a:ext cx="4886157" cy="3073534"/>
          </a:xfrm>
        </p:spPr>
        <p:txBody>
          <a:bodyPr vert="horz" wrap="square" lIns="91440" tIns="45720" rIns="91440" bIns="45720" rtlCol="0">
            <a:spAutoFit/>
          </a:bodyPr>
          <a:lstStyle>
            <a:lvl1pPr marL="0" indent="0" algn="r">
              <a:buNone/>
              <a:defRPr lang="en-US" sz="21525" b="1" kern="0" spc="8" baseline="0" dirty="0">
                <a:solidFill>
                  <a:srgbClr val="49CEEF"/>
                </a:solidFill>
                <a:latin typeface="Arial Black" panose="020B0A04020102020204" pitchFamily="34" charset="0"/>
              </a:defRPr>
            </a:lvl1pPr>
          </a:lstStyle>
          <a:p>
            <a:pPr marL="171450" lvl="0" indent="-171450"/>
            <a:r>
              <a:rPr lang="en-US" dirty="0"/>
              <a:t>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9332297E-EF6D-4FDD-96E6-ACE1CE56D479}"/>
              </a:ext>
            </a:extLst>
          </p:cNvPr>
          <p:cNvSpPr/>
          <p:nvPr userDrawn="1"/>
        </p:nvSpPr>
        <p:spPr>
          <a:xfrm>
            <a:off x="251521" y="2708685"/>
            <a:ext cx="673331" cy="997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xmlns="" val="143100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/ Nb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">
            <a:extLst>
              <a:ext uri="{FF2B5EF4-FFF2-40B4-BE49-F238E27FC236}">
                <a16:creationId xmlns:a16="http://schemas.microsoft.com/office/drawing/2014/main" xmlns="" id="{C59143D0-FCAF-41FB-A492-540C43DB83C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227873"/>
            <a:ext cx="9144000" cy="63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91" y="0"/>
                </a:moveTo>
                <a:cubicBezTo>
                  <a:pt x="16950" y="0"/>
                  <a:pt x="16819" y="1095"/>
                  <a:pt x="16748" y="2888"/>
                </a:cubicBezTo>
                <a:lnTo>
                  <a:pt x="16401" y="11964"/>
                </a:lnTo>
                <a:cubicBezTo>
                  <a:pt x="16342" y="13428"/>
                  <a:pt x="16235" y="14345"/>
                  <a:pt x="16118" y="14345"/>
                </a:cubicBezTo>
                <a:lnTo>
                  <a:pt x="0" y="14345"/>
                </a:lnTo>
                <a:lnTo>
                  <a:pt x="0" y="21600"/>
                </a:lnTo>
                <a:lnTo>
                  <a:pt x="21595" y="21600"/>
                </a:lnTo>
                <a:lnTo>
                  <a:pt x="21595" y="14345"/>
                </a:lnTo>
                <a:lnTo>
                  <a:pt x="21600" y="14"/>
                </a:lnTo>
                <a:lnTo>
                  <a:pt x="17091" y="14"/>
                </a:lnTo>
                <a:close/>
              </a:path>
            </a:pathLst>
          </a:custGeom>
          <a:solidFill>
            <a:srgbClr val="49CEE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2C1D42-6617-4BEE-98E5-BA7C91BA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365126"/>
            <a:ext cx="664365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E264C9-A85A-4EAB-ABF5-1F23772B5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0848"/>
            <a:ext cx="7886700" cy="38884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72CADAF-68B5-4AE6-A7BF-B41A96E7A5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240715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0BAC43-A15B-4524-B559-F5C89AB8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240715"/>
            <a:ext cx="3086100" cy="365125"/>
          </a:xfrm>
        </p:spPr>
        <p:txBody>
          <a:bodyPr/>
          <a:lstStyle/>
          <a:p>
            <a:r>
              <a:rPr lang="en-US" dirty="0"/>
              <a:t>Your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4A0BDDA-974C-4553-B192-00D80DAAA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84601"/>
            <a:ext cx="20574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xmlns="" id="{7FE1E8C5-1D73-4362-8287-0FBC5752C1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585220" y="-230809"/>
            <a:ext cx="2456920" cy="1525802"/>
          </a:xfrm>
        </p:spPr>
        <p:txBody>
          <a:bodyPr wrap="square">
            <a:spAutoFit/>
          </a:bodyPr>
          <a:lstStyle>
            <a:lvl1pPr marL="0" indent="0" algn="r">
              <a:buNone/>
              <a:defRPr sz="10350" b="1">
                <a:solidFill>
                  <a:srgbClr val="49CEEF"/>
                </a:solidFill>
                <a:latin typeface="Arial Black" panose="020B0A040201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65108B4F-6DCF-4C31-9E72-BA4F0AB127A6}"/>
              </a:ext>
            </a:extLst>
          </p:cNvPr>
          <p:cNvSpPr/>
          <p:nvPr userDrawn="1"/>
        </p:nvSpPr>
        <p:spPr>
          <a:xfrm>
            <a:off x="845587" y="1343211"/>
            <a:ext cx="673331" cy="997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xmlns="" val="196891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xmlns="" id="{393D0A2B-8CA2-4129-B929-D9E67C2B6001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227873"/>
            <a:ext cx="9144000" cy="63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91" y="0"/>
                </a:moveTo>
                <a:cubicBezTo>
                  <a:pt x="16950" y="0"/>
                  <a:pt x="16819" y="1095"/>
                  <a:pt x="16748" y="2888"/>
                </a:cubicBezTo>
                <a:lnTo>
                  <a:pt x="16401" y="11964"/>
                </a:lnTo>
                <a:cubicBezTo>
                  <a:pt x="16342" y="13428"/>
                  <a:pt x="16235" y="14345"/>
                  <a:pt x="16118" y="14345"/>
                </a:cubicBezTo>
                <a:lnTo>
                  <a:pt x="0" y="14345"/>
                </a:lnTo>
                <a:lnTo>
                  <a:pt x="0" y="21600"/>
                </a:lnTo>
                <a:lnTo>
                  <a:pt x="21595" y="21600"/>
                </a:lnTo>
                <a:lnTo>
                  <a:pt x="21595" y="14345"/>
                </a:lnTo>
                <a:lnTo>
                  <a:pt x="21600" y="14"/>
                </a:lnTo>
                <a:lnTo>
                  <a:pt x="17091" y="14"/>
                </a:lnTo>
                <a:close/>
              </a:path>
            </a:pathLst>
          </a:custGeom>
          <a:solidFill>
            <a:srgbClr val="49CEE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2C1D42-6617-4BEE-98E5-BA7C91BA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E264C9-A85A-4EAB-ABF5-1F23772B5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0848"/>
            <a:ext cx="7886700" cy="38884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72CADAF-68B5-4AE6-A7BF-B41A96E7A5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237312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0BAC43-A15B-4524-B559-F5C89AB8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237312"/>
            <a:ext cx="3086100" cy="365125"/>
          </a:xfrm>
        </p:spPr>
        <p:txBody>
          <a:bodyPr/>
          <a:lstStyle/>
          <a:p>
            <a:r>
              <a:rPr lang="en-US" dirty="0"/>
              <a:t>Your Footer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6EC362DE-2C35-4627-AE02-92D400E68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84601"/>
            <a:ext cx="20574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1580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 w/ Nber and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">
            <a:extLst>
              <a:ext uri="{FF2B5EF4-FFF2-40B4-BE49-F238E27FC236}">
                <a16:creationId xmlns:a16="http://schemas.microsoft.com/office/drawing/2014/main" xmlns="" id="{D7B3B274-7B3E-4E06-9B7D-FB0F9E4DD9B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227873"/>
            <a:ext cx="9144000" cy="63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91" y="0"/>
                </a:moveTo>
                <a:cubicBezTo>
                  <a:pt x="16950" y="0"/>
                  <a:pt x="16819" y="1095"/>
                  <a:pt x="16748" y="2888"/>
                </a:cubicBezTo>
                <a:lnTo>
                  <a:pt x="16401" y="11964"/>
                </a:lnTo>
                <a:cubicBezTo>
                  <a:pt x="16342" y="13428"/>
                  <a:pt x="16235" y="14345"/>
                  <a:pt x="16118" y="14345"/>
                </a:cubicBezTo>
                <a:lnTo>
                  <a:pt x="0" y="14345"/>
                </a:lnTo>
                <a:lnTo>
                  <a:pt x="0" y="21600"/>
                </a:lnTo>
                <a:lnTo>
                  <a:pt x="21595" y="21600"/>
                </a:lnTo>
                <a:lnTo>
                  <a:pt x="21595" y="14345"/>
                </a:lnTo>
                <a:lnTo>
                  <a:pt x="21600" y="14"/>
                </a:lnTo>
                <a:lnTo>
                  <a:pt x="17091" y="14"/>
                </a:lnTo>
                <a:close/>
              </a:path>
            </a:pathLst>
          </a:custGeom>
          <a:solidFill>
            <a:srgbClr val="49CEE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xmlns="" id="{C4F1F8B5-C38A-4C79-8C7A-E92064C491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52121" y="-30569"/>
            <a:ext cx="3491880" cy="5338723"/>
          </a:xfrm>
          <a:custGeom>
            <a:avLst/>
            <a:gdLst>
              <a:gd name="connsiteX0" fmla="*/ 425718 w 3491880"/>
              <a:gd name="connsiteY0" fmla="*/ 0 h 5338723"/>
              <a:gd name="connsiteX1" fmla="*/ 3491880 w 3491880"/>
              <a:gd name="connsiteY1" fmla="*/ 0 h 5338723"/>
              <a:gd name="connsiteX2" fmla="*/ 3491880 w 3491880"/>
              <a:gd name="connsiteY2" fmla="*/ 5338723 h 5338723"/>
              <a:gd name="connsiteX3" fmla="*/ 3449275 w 3491880"/>
              <a:gd name="connsiteY3" fmla="*/ 5337645 h 5338723"/>
              <a:gd name="connsiteX4" fmla="*/ 0 w 3491880"/>
              <a:gd name="connsiteY4" fmla="*/ 1705973 h 5338723"/>
              <a:gd name="connsiteX5" fmla="*/ 285767 w 3491880"/>
              <a:gd name="connsiteY5" fmla="*/ 290521 h 5338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91880" h="5338723">
                <a:moveTo>
                  <a:pt x="425718" y="0"/>
                </a:moveTo>
                <a:lnTo>
                  <a:pt x="3491880" y="0"/>
                </a:lnTo>
                <a:lnTo>
                  <a:pt x="3491880" y="5338723"/>
                </a:lnTo>
                <a:lnTo>
                  <a:pt x="3449275" y="5337645"/>
                </a:lnTo>
                <a:cubicBezTo>
                  <a:pt x="1527910" y="5240251"/>
                  <a:pt x="0" y="3651543"/>
                  <a:pt x="0" y="1705973"/>
                </a:cubicBezTo>
                <a:cubicBezTo>
                  <a:pt x="0" y="1203891"/>
                  <a:pt x="101755" y="725574"/>
                  <a:pt x="285767" y="29052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2C1D42-6617-4BEE-98E5-BA7C91BA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365126"/>
            <a:ext cx="4147586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E264C9-A85A-4EAB-ABF5-1F23772B5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55812"/>
            <a:ext cx="5390636" cy="38934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72CADAF-68B5-4AE6-A7BF-B41A96E7A5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241772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0BAC43-A15B-4524-B559-F5C89AB8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241772"/>
            <a:ext cx="3086100" cy="365125"/>
          </a:xfrm>
        </p:spPr>
        <p:txBody>
          <a:bodyPr/>
          <a:lstStyle/>
          <a:p>
            <a:r>
              <a:rPr lang="en-US" dirty="0"/>
              <a:t>Your Footer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xmlns="" id="{C268EA9E-D57B-4237-A9D1-EAE6115C19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585220" y="-230809"/>
            <a:ext cx="2456920" cy="1525802"/>
          </a:xfrm>
        </p:spPr>
        <p:txBody>
          <a:bodyPr wrap="square">
            <a:spAutoFit/>
          </a:bodyPr>
          <a:lstStyle>
            <a:lvl1pPr marL="0" indent="0" algn="r">
              <a:buNone/>
              <a:defRPr sz="10350" b="1">
                <a:solidFill>
                  <a:srgbClr val="49CEEF"/>
                </a:solidFill>
                <a:latin typeface="Arial Black" panose="020B0A040201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C4740D3-9A63-4C53-B603-AFD5EA4CA9CD}"/>
              </a:ext>
            </a:extLst>
          </p:cNvPr>
          <p:cNvSpPr/>
          <p:nvPr userDrawn="1"/>
        </p:nvSpPr>
        <p:spPr>
          <a:xfrm>
            <a:off x="845587" y="1343211"/>
            <a:ext cx="673331" cy="997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xmlns="" id="{19F662AB-A8A3-470F-9DCD-352D470E7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84601"/>
            <a:ext cx="20574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45361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nd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xmlns="" id="{246823F7-560F-47A1-9C6B-36CC8094373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227873"/>
            <a:ext cx="9144000" cy="63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91" y="0"/>
                </a:moveTo>
                <a:cubicBezTo>
                  <a:pt x="16950" y="0"/>
                  <a:pt x="16819" y="1095"/>
                  <a:pt x="16748" y="2888"/>
                </a:cubicBezTo>
                <a:lnTo>
                  <a:pt x="16401" y="11964"/>
                </a:lnTo>
                <a:cubicBezTo>
                  <a:pt x="16342" y="13428"/>
                  <a:pt x="16235" y="14345"/>
                  <a:pt x="16118" y="14345"/>
                </a:cubicBezTo>
                <a:lnTo>
                  <a:pt x="0" y="14345"/>
                </a:lnTo>
                <a:lnTo>
                  <a:pt x="0" y="21600"/>
                </a:lnTo>
                <a:lnTo>
                  <a:pt x="21595" y="21600"/>
                </a:lnTo>
                <a:lnTo>
                  <a:pt x="21595" y="14345"/>
                </a:lnTo>
                <a:lnTo>
                  <a:pt x="21600" y="14"/>
                </a:lnTo>
                <a:lnTo>
                  <a:pt x="17091" y="14"/>
                </a:lnTo>
                <a:close/>
              </a:path>
            </a:pathLst>
          </a:custGeom>
          <a:solidFill>
            <a:srgbClr val="49CEE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2C1D42-6617-4BEE-98E5-BA7C91BA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5390636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E264C9-A85A-4EAB-ABF5-1F23772B5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55812"/>
            <a:ext cx="5390636" cy="38934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72CADAF-68B5-4AE6-A7BF-B41A96E7A5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257008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0BAC43-A15B-4524-B559-F5C89AB8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257008"/>
            <a:ext cx="3086100" cy="365125"/>
          </a:xfrm>
        </p:spPr>
        <p:txBody>
          <a:bodyPr/>
          <a:lstStyle/>
          <a:p>
            <a:r>
              <a:rPr lang="en-US" dirty="0"/>
              <a:t>Your Footer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F43F1024-EF52-4829-ACC7-45E662D8EA9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52121" y="-30569"/>
            <a:ext cx="3491880" cy="5338723"/>
          </a:xfrm>
          <a:custGeom>
            <a:avLst/>
            <a:gdLst>
              <a:gd name="connsiteX0" fmla="*/ 425718 w 3491880"/>
              <a:gd name="connsiteY0" fmla="*/ 0 h 5338723"/>
              <a:gd name="connsiteX1" fmla="*/ 3491880 w 3491880"/>
              <a:gd name="connsiteY1" fmla="*/ 0 h 5338723"/>
              <a:gd name="connsiteX2" fmla="*/ 3491880 w 3491880"/>
              <a:gd name="connsiteY2" fmla="*/ 5338723 h 5338723"/>
              <a:gd name="connsiteX3" fmla="*/ 3449275 w 3491880"/>
              <a:gd name="connsiteY3" fmla="*/ 5337645 h 5338723"/>
              <a:gd name="connsiteX4" fmla="*/ 0 w 3491880"/>
              <a:gd name="connsiteY4" fmla="*/ 1705973 h 5338723"/>
              <a:gd name="connsiteX5" fmla="*/ 285767 w 3491880"/>
              <a:gd name="connsiteY5" fmla="*/ 290521 h 5338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91880" h="5338723">
                <a:moveTo>
                  <a:pt x="425718" y="0"/>
                </a:moveTo>
                <a:lnTo>
                  <a:pt x="3491880" y="0"/>
                </a:lnTo>
                <a:lnTo>
                  <a:pt x="3491880" y="5338723"/>
                </a:lnTo>
                <a:lnTo>
                  <a:pt x="3449275" y="5337645"/>
                </a:lnTo>
                <a:cubicBezTo>
                  <a:pt x="1527910" y="5240251"/>
                  <a:pt x="0" y="3651543"/>
                  <a:pt x="0" y="1705973"/>
                </a:cubicBezTo>
                <a:cubicBezTo>
                  <a:pt x="0" y="1203891"/>
                  <a:pt x="101755" y="725574"/>
                  <a:pt x="285767" y="29052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0B78B0F8-B40D-4A4E-B27D-5EF16C096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84601"/>
            <a:ext cx="20574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12056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No Content w/ Nb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xmlns="" id="{90A16866-A797-497B-A805-B8495A4782F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227873"/>
            <a:ext cx="9144000" cy="63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91" y="0"/>
                </a:moveTo>
                <a:cubicBezTo>
                  <a:pt x="16950" y="0"/>
                  <a:pt x="16819" y="1095"/>
                  <a:pt x="16748" y="2888"/>
                </a:cubicBezTo>
                <a:lnTo>
                  <a:pt x="16401" y="11964"/>
                </a:lnTo>
                <a:cubicBezTo>
                  <a:pt x="16342" y="13428"/>
                  <a:pt x="16235" y="14345"/>
                  <a:pt x="16118" y="14345"/>
                </a:cubicBezTo>
                <a:lnTo>
                  <a:pt x="0" y="14345"/>
                </a:lnTo>
                <a:lnTo>
                  <a:pt x="0" y="21600"/>
                </a:lnTo>
                <a:lnTo>
                  <a:pt x="21595" y="21600"/>
                </a:lnTo>
                <a:lnTo>
                  <a:pt x="21595" y="14345"/>
                </a:lnTo>
                <a:lnTo>
                  <a:pt x="21600" y="14"/>
                </a:lnTo>
                <a:lnTo>
                  <a:pt x="17091" y="14"/>
                </a:lnTo>
                <a:close/>
              </a:path>
            </a:pathLst>
          </a:custGeom>
          <a:solidFill>
            <a:srgbClr val="49CEE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2C1D42-6617-4BEE-98E5-BA7C91BA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365126"/>
            <a:ext cx="664365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72CADAF-68B5-4AE6-A7BF-B41A96E7A5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237312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0BAC43-A15B-4524-B559-F5C89AB8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237312"/>
            <a:ext cx="3086100" cy="365125"/>
          </a:xfrm>
        </p:spPr>
        <p:txBody>
          <a:bodyPr/>
          <a:lstStyle/>
          <a:p>
            <a:r>
              <a:rPr lang="en-US" dirty="0"/>
              <a:t>Your Footer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xmlns="" id="{7FE1E8C5-1D73-4362-8287-0FBC5752C1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585220" y="-230809"/>
            <a:ext cx="2456920" cy="1525802"/>
          </a:xfrm>
        </p:spPr>
        <p:txBody>
          <a:bodyPr wrap="square">
            <a:spAutoFit/>
          </a:bodyPr>
          <a:lstStyle>
            <a:lvl1pPr marL="0" indent="0" algn="r">
              <a:buNone/>
              <a:defRPr sz="10350" b="1">
                <a:solidFill>
                  <a:srgbClr val="49CEEF"/>
                </a:solidFill>
                <a:latin typeface="Arial Black" panose="020B0A040201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E981CE4-8F55-4D35-A8A0-65318B7E1DE5}"/>
              </a:ext>
            </a:extLst>
          </p:cNvPr>
          <p:cNvSpPr/>
          <p:nvPr userDrawn="1"/>
        </p:nvSpPr>
        <p:spPr>
          <a:xfrm>
            <a:off x="845587" y="1343211"/>
            <a:ext cx="673331" cy="997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124781C0-54CA-4BFB-9E7D-758C840C6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84601"/>
            <a:ext cx="20574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23164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N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xmlns="" id="{679304BB-F47B-412D-98CB-4648E454940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227873"/>
            <a:ext cx="9144000" cy="63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91" y="0"/>
                </a:moveTo>
                <a:cubicBezTo>
                  <a:pt x="16950" y="0"/>
                  <a:pt x="16819" y="1095"/>
                  <a:pt x="16748" y="2888"/>
                </a:cubicBezTo>
                <a:lnTo>
                  <a:pt x="16401" y="11964"/>
                </a:lnTo>
                <a:cubicBezTo>
                  <a:pt x="16342" y="13428"/>
                  <a:pt x="16235" y="14345"/>
                  <a:pt x="16118" y="14345"/>
                </a:cubicBezTo>
                <a:lnTo>
                  <a:pt x="0" y="14345"/>
                </a:lnTo>
                <a:lnTo>
                  <a:pt x="0" y="21600"/>
                </a:lnTo>
                <a:lnTo>
                  <a:pt x="21595" y="21600"/>
                </a:lnTo>
                <a:lnTo>
                  <a:pt x="21595" y="14345"/>
                </a:lnTo>
                <a:lnTo>
                  <a:pt x="21600" y="14"/>
                </a:lnTo>
                <a:lnTo>
                  <a:pt x="17091" y="14"/>
                </a:lnTo>
                <a:close/>
              </a:path>
            </a:pathLst>
          </a:custGeom>
          <a:solidFill>
            <a:srgbClr val="49CEE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2C1D42-6617-4BEE-98E5-BA7C91BA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72CADAF-68B5-4AE6-A7BF-B41A96E7A5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237312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0BAC43-A15B-4524-B559-F5C89AB8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237312"/>
            <a:ext cx="3086100" cy="365125"/>
          </a:xfrm>
        </p:spPr>
        <p:txBody>
          <a:bodyPr/>
          <a:lstStyle/>
          <a:p>
            <a:r>
              <a:rPr lang="en-US"/>
              <a:t>Your Footer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DAAA8E90-1821-4DCE-98D4-E1849A571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84601"/>
            <a:ext cx="20574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05317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E92820E-F81D-4DFD-8733-1D24A4D6F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584069-DA73-4ED1-8EA9-C3006B8E9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DC7D7BE-CE32-4BF8-BBEB-E4E9D6548A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Date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E335E2F-C15A-4548-80F5-181D09C672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Your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C2E0BA0-643A-4B18-BC5E-12B02C3A0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36A72-EF4D-4486-A23C-054FE2E2A8D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9D7A131-9B76-4E64-AD97-136DDE626FB1}"/>
              </a:ext>
            </a:extLst>
          </p:cNvPr>
          <p:cNvSpPr/>
          <p:nvPr userDrawn="1"/>
        </p:nvSpPr>
        <p:spPr>
          <a:xfrm rot="5400000">
            <a:off x="8678099" y="5823007"/>
            <a:ext cx="1430200" cy="2308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xmlns="" val="1831596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 cap="all" baseline="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146304"/>
            <a:ext cx="8229600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Rectangle 14"/>
          <p:cNvSpPr/>
          <p:nvPr/>
        </p:nvSpPr>
        <p:spPr>
          <a:xfrm rot="5400000">
            <a:off x="8473620" y="5799923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xmlns="" val="3974763103"/>
      </p:ext>
    </p:extLst>
  </p:cSld>
  <p:clrMap bg1="lt1" tx1="dk1" bg2="lt2" tx2="dk2" accent1="accent1" accent2="accent2" accent3="accent3" accent4="accent4" accent5="accent5" accent6="accent6" hlink="hlink" folHlink="folHlink"/>
  <p:hf hdr="0"/>
  <p:txStyles>
    <p:titleStyle>
      <a:lvl1pPr algn="r" defTabSz="914400" rtl="0" eaLnBrk="1" latinLnBrk="0" hangingPunct="1">
        <a:spcBef>
          <a:spcPct val="0"/>
        </a:spcBef>
        <a:buNone/>
        <a:defRPr lang="en-US" sz="3200" b="1" kern="1200" cap="all" normalizeH="0" baseline="0" dirty="0">
          <a:solidFill>
            <a:srgbClr val="2F3A46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E26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639461" y="2574491"/>
            <a:ext cx="5865080" cy="258532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 defTabSz="685766"/>
            <a:r>
              <a:rPr lang="en-US" sz="4050" dirty="0">
                <a:solidFill>
                  <a:schemeClr val="bg1"/>
                </a:solidFill>
                <a:latin typeface="Calibri Light" panose="020F0302020204030204" pitchFamily="34" charset="0"/>
              </a:rPr>
              <a:t>Free </a:t>
            </a:r>
            <a:r>
              <a:rPr lang="en-US" sz="4050">
                <a:solidFill>
                  <a:schemeClr val="bg1"/>
                </a:solidFill>
                <a:latin typeface="Calibri Light" panose="020F0302020204030204" pitchFamily="34" charset="0"/>
              </a:rPr>
              <a:t>creative templates</a:t>
            </a:r>
            <a:r>
              <a:rPr lang="en-US" sz="4050" dirty="0">
                <a:solidFill>
                  <a:schemeClr val="bg1"/>
                </a:solidFill>
                <a:latin typeface="Calibri Light" panose="020F0302020204030204" pitchFamily="34" charset="0"/>
              </a:rPr>
              <a:t>, charts, diagrams and maps for your outstanding presentations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14930" y="341033"/>
            <a:ext cx="2914141" cy="80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42201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</p:sldLayoutIdLst>
  <p:hf hdr="0"/>
  <p:txStyles>
    <p:titleStyle>
      <a:lvl1pPr algn="l" defTabSz="685766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2" indent="-171442" algn="l" defTabSz="685766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25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07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90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6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14104"/>
            <a:ext cx="822960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Rectangle 14"/>
          <p:cNvSpPr/>
          <p:nvPr/>
        </p:nvSpPr>
        <p:spPr>
          <a:xfrm rot="5400000">
            <a:off x="8678099" y="5823007"/>
            <a:ext cx="1430200" cy="2308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xmlns="" val="2716954348"/>
      </p:ext>
    </p:extLst>
  </p:cSld>
  <p:clrMap bg1="lt1" tx1="dk1" bg2="lt2" tx2="dk2" accent1="accent1" accent2="accent2" accent3="accent3" accent4="accent4" accent5="accent5" accent6="accent6" hlink="hlink" folHlink="folHlink"/>
  <p:hf hdr="0"/>
  <p:txStyles>
    <p:titleStyle>
      <a:lvl1pPr algn="r" defTabSz="685766" rtl="0" eaLnBrk="1" latinLnBrk="0" hangingPunct="1">
        <a:spcBef>
          <a:spcPct val="0"/>
        </a:spcBef>
        <a:buNone/>
        <a:defRPr lang="en-US" sz="3000" b="1" kern="1200" cap="all" normalizeH="0" baseline="0" dirty="0">
          <a:solidFill>
            <a:srgbClr val="2F3A46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57162" indent="-257162" algn="l" defTabSz="68576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557185" indent="-214303" algn="l" defTabSz="685766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857207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200090" indent="-171442" algn="l" defTabSz="685766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542974" indent="-171442" algn="l" defTabSz="685766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1885856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FC58EDE2-9C12-4E95-AE15-1944DE2521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596" y="3556486"/>
            <a:ext cx="5719514" cy="1944216"/>
          </a:xfrm>
        </p:spPr>
        <p:txBody>
          <a:bodyPr>
            <a:normAutofit/>
          </a:bodyPr>
          <a:lstStyle/>
          <a:p>
            <a:r>
              <a:rPr lang="en-US" dirty="0" smtClean="0"/>
              <a:t>Wrong choice ?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xmlns="" id="{E6DCAC89-5D68-4BB2-9B66-DFA32988E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72132" y="5357826"/>
            <a:ext cx="3643306" cy="935682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en-US" sz="1700" dirty="0" err="1" smtClean="0">
                <a:solidFill>
                  <a:schemeClr val="accent5">
                    <a:lumMod val="75000"/>
                  </a:schemeClr>
                </a:solidFill>
              </a:rPr>
              <a:t>Kaliatsa</a:t>
            </a:r>
            <a:endParaRPr lang="en-US" sz="17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lvl="1"/>
            <a:r>
              <a:rPr lang="en-US" dirty="0" smtClean="0"/>
              <a:t>Dpsd19009 Vavouraki Eleni</a:t>
            </a:r>
          </a:p>
          <a:p>
            <a:pPr lvl="1"/>
            <a:r>
              <a:rPr lang="en-US" dirty="0" smtClean="0"/>
              <a:t>Dpsd19049 </a:t>
            </a:r>
            <a:r>
              <a:rPr lang="en-US" dirty="0" err="1" smtClean="0"/>
              <a:t>Karyotis</a:t>
            </a:r>
            <a:r>
              <a:rPr lang="en-US" dirty="0" smtClean="0"/>
              <a:t> </a:t>
            </a:r>
            <a:r>
              <a:rPr lang="en-US" dirty="0" err="1" smtClean="0"/>
              <a:t>Konstantinos</a:t>
            </a:r>
            <a:endParaRPr lang="en-US" dirty="0" smtClean="0"/>
          </a:p>
          <a:p>
            <a:pPr lvl="1"/>
            <a:r>
              <a:rPr lang="en-US" dirty="0" smtClean="0"/>
              <a:t>Dpsd19126 </a:t>
            </a:r>
            <a:r>
              <a:rPr lang="en-US" dirty="0" err="1" smtClean="0"/>
              <a:t>Sotidis</a:t>
            </a:r>
            <a:r>
              <a:rPr lang="en-US" dirty="0" smtClean="0"/>
              <a:t> </a:t>
            </a:r>
            <a:r>
              <a:rPr lang="en-US" dirty="0" err="1" smtClean="0"/>
              <a:t>Alexandros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B2A5452-376D-464E-9B77-487F46B58A20}"/>
              </a:ext>
            </a:extLst>
          </p:cNvPr>
          <p:cNvSpPr txBox="1"/>
          <p:nvPr/>
        </p:nvSpPr>
        <p:spPr>
          <a:xfrm>
            <a:off x="448886" y="764704"/>
            <a:ext cx="676632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766"/>
            <a:r>
              <a:rPr lang="en-US" sz="4950" dirty="0" smtClean="0">
                <a:solidFill>
                  <a:srgbClr val="E7E6E6">
                    <a:lumMod val="90000"/>
                  </a:srgbClr>
                </a:solidFill>
                <a:latin typeface="Calibri Light" panose="020F0302020204030204"/>
                <a:cs typeface="Arial" panose="020B0604020202020204" pitchFamily="34" charset="0"/>
              </a:rPr>
              <a:t>DIGITAL</a:t>
            </a:r>
            <a:r>
              <a:rPr lang="en-US" sz="3600" dirty="0" smtClean="0">
                <a:solidFill>
                  <a:srgbClr val="E7E6E6">
                    <a:lumMod val="90000"/>
                  </a:srgb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4950" b="1" dirty="0" smtClean="0">
                <a:solidFill>
                  <a:srgbClr val="E7E6E6">
                    <a:lumMod val="50000"/>
                  </a:srgbClr>
                </a:solidFill>
                <a:latin typeface="Calibri Light" panose="020F0302020204030204"/>
                <a:cs typeface="Arial" panose="020B0604020202020204" pitchFamily="34" charset="0"/>
              </a:rPr>
              <a:t>STORYTELLING</a:t>
            </a:r>
            <a:endParaRPr lang="en-US" sz="4950" b="1" dirty="0">
              <a:solidFill>
                <a:srgbClr val="E7E6E6">
                  <a:lumMod val="50000"/>
                </a:srgbClr>
              </a:solidFill>
              <a:latin typeface="Calibri Light" panose="020F0302020204030204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7351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0694" y="2500306"/>
            <a:ext cx="3571900" cy="1709539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Scenery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2A56FE4-C890-4B94-95A1-A512A00995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0</a:t>
            </a:r>
            <a:r>
              <a:rPr lang="el-GR" dirty="0" smtClean="0"/>
              <a:t>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DC42DE-7F41-490E-BFA9-AAF4F8F21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10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50178" name="AutoShape 2" descr="Action logo template stock illustration. Illustration of action - 16673072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5 - Ορθογώνιο"/>
          <p:cNvSpPr/>
          <p:nvPr/>
        </p:nvSpPr>
        <p:spPr>
          <a:xfrm>
            <a:off x="6000760" y="4286256"/>
            <a:ext cx="335758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sz="1400" dirty="0" smtClean="0"/>
              <a:t>Μετά την διαδικασία χωρισμού των σκηνών, αποφασίσαμε σε κάποιες από αυτές να έχουμε μακρινές και άλλες κοντινές λήψεις, για την καλύτερη κατανόηση του χώρου αλλά και των εκφράσεων των χαρακτήρων.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xmlns="" val="250904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D29E27F-D56B-46E4-9441-7F127D6D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71414"/>
            <a:ext cx="6643650" cy="1325563"/>
          </a:xfrm>
        </p:spPr>
        <p:txBody>
          <a:bodyPr>
            <a:noAutofit/>
          </a:bodyPr>
          <a:lstStyle/>
          <a:p>
            <a:pPr algn="ctr"/>
            <a:r>
              <a:rPr lang="en-US" u="sng" noProof="1" smtClean="0">
                <a:solidFill>
                  <a:srgbClr val="1F608B"/>
                </a:solidFill>
              </a:rPr>
              <a:t>Scenery</a:t>
            </a:r>
            <a:endParaRPr lang="en-US" u="sng" noProof="1">
              <a:solidFill>
                <a:srgbClr val="1F608B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99A3D45-71FF-4D41-80B7-3CA0C21E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11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BA5CB2-5523-4E40-A544-0EB7707905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0</a:t>
            </a:r>
            <a:r>
              <a:rPr lang="el-GR" noProof="1" smtClean="0"/>
              <a:t>5</a:t>
            </a:r>
            <a:endParaRPr lang="en-US" noProof="1"/>
          </a:p>
        </p:txBody>
      </p:sp>
      <p:pic>
        <p:nvPicPr>
          <p:cNvPr id="1026" name="Picture 2" descr="C:\Users\ebabo\Downloads\Στιγμιότυπο οθόνης (450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86380" y="1000108"/>
            <a:ext cx="2883497" cy="2571768"/>
          </a:xfrm>
          <a:prstGeom prst="rect">
            <a:avLst/>
          </a:prstGeom>
          <a:noFill/>
        </p:spPr>
      </p:pic>
      <p:pic>
        <p:nvPicPr>
          <p:cNvPr id="1027" name="Picture 3" descr="C:\Users\ebabo\Downloads\Στιγμιότυπο οθόνης (451)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21575" y="3643314"/>
            <a:ext cx="2993367" cy="2571768"/>
          </a:xfrm>
          <a:prstGeom prst="rect">
            <a:avLst/>
          </a:prstGeom>
          <a:noFill/>
        </p:spPr>
      </p:pic>
      <p:pic>
        <p:nvPicPr>
          <p:cNvPr id="1028" name="Picture 4" descr="C:\Users\ebabo\Downloads\Στιγμιότυπο οθόνης (452)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12357" y="3643314"/>
            <a:ext cx="2831543" cy="2571768"/>
          </a:xfrm>
          <a:prstGeom prst="rect">
            <a:avLst/>
          </a:prstGeom>
          <a:noFill/>
        </p:spPr>
      </p:pic>
      <p:pic>
        <p:nvPicPr>
          <p:cNvPr id="1029" name="Picture 5" descr="C:\Users\ebabo\Downloads\Στιγμιότυπο οθόνης (449)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221574" y="1000108"/>
            <a:ext cx="2993368" cy="257176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7331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D29E27F-D56B-46E4-9441-7F127D6D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-71462"/>
            <a:ext cx="6643650" cy="1325563"/>
          </a:xfrm>
        </p:spPr>
        <p:txBody>
          <a:bodyPr>
            <a:noAutofit/>
          </a:bodyPr>
          <a:lstStyle/>
          <a:p>
            <a:pPr algn="ctr"/>
            <a:r>
              <a:rPr lang="en-US" u="sng" noProof="1" smtClean="0">
                <a:solidFill>
                  <a:srgbClr val="1F608B"/>
                </a:solidFill>
              </a:rPr>
              <a:t>Scenery</a:t>
            </a:r>
            <a:endParaRPr lang="en-US" u="sng" noProof="1">
              <a:solidFill>
                <a:srgbClr val="1F608B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99A3D45-71FF-4D41-80B7-3CA0C21E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12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BA5CB2-5523-4E40-A544-0EB7707905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0</a:t>
            </a:r>
            <a:r>
              <a:rPr lang="el-GR" noProof="1" smtClean="0"/>
              <a:t>5</a:t>
            </a:r>
            <a:endParaRPr lang="en-US" noProof="1"/>
          </a:p>
        </p:txBody>
      </p:sp>
      <p:pic>
        <p:nvPicPr>
          <p:cNvPr id="1030" name="Picture 6" descr="C:\Users\ebabo\Downloads\Στιγμιότυπο οθόνης (453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71670" y="857232"/>
            <a:ext cx="3000396" cy="2571768"/>
          </a:xfrm>
          <a:prstGeom prst="rect">
            <a:avLst/>
          </a:prstGeom>
          <a:noFill/>
        </p:spPr>
      </p:pic>
      <p:pic>
        <p:nvPicPr>
          <p:cNvPr id="1031" name="Picture 7" descr="C:\Users\ebabo\Downloads\Στιγμιότυπο οθόνης (454)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43504" y="827771"/>
            <a:ext cx="3143272" cy="2601229"/>
          </a:xfrm>
          <a:prstGeom prst="rect">
            <a:avLst/>
          </a:prstGeom>
          <a:noFill/>
        </p:spPr>
      </p:pic>
      <p:pic>
        <p:nvPicPr>
          <p:cNvPr id="1033" name="Picture 9" descr="C:\Users\ebabo\Downloads\Στιγμιότυπο οθόνης (455)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71670" y="3500438"/>
            <a:ext cx="3000396" cy="2640614"/>
          </a:xfrm>
          <a:prstGeom prst="rect">
            <a:avLst/>
          </a:prstGeom>
          <a:noFill/>
        </p:spPr>
      </p:pic>
      <p:pic>
        <p:nvPicPr>
          <p:cNvPr id="1034" name="Picture 10" descr="C:\Users\ebabo\Downloads\Στιγμιότυπο οθόνης (456)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143504" y="3500438"/>
            <a:ext cx="3071834" cy="26432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7331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D29E27F-D56B-46E4-9441-7F127D6D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-71462"/>
            <a:ext cx="6643650" cy="1325563"/>
          </a:xfrm>
        </p:spPr>
        <p:txBody>
          <a:bodyPr>
            <a:noAutofit/>
          </a:bodyPr>
          <a:lstStyle/>
          <a:p>
            <a:pPr algn="ctr"/>
            <a:r>
              <a:rPr lang="en-US" u="sng" noProof="1" smtClean="0">
                <a:solidFill>
                  <a:srgbClr val="1F608B"/>
                </a:solidFill>
              </a:rPr>
              <a:t>Scenery</a:t>
            </a:r>
            <a:endParaRPr lang="en-US" u="sng" noProof="1">
              <a:solidFill>
                <a:srgbClr val="1F608B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99A3D45-71FF-4D41-80B7-3CA0C21E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13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BA5CB2-5523-4E40-A544-0EB7707905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0</a:t>
            </a:r>
            <a:r>
              <a:rPr lang="el-GR" noProof="1" smtClean="0"/>
              <a:t>5</a:t>
            </a:r>
            <a:endParaRPr lang="en-US" noProof="1"/>
          </a:p>
        </p:txBody>
      </p:sp>
      <p:pic>
        <p:nvPicPr>
          <p:cNvPr id="2050" name="Picture 2" descr="C:\Users\ebabo\Downloads\Στιγμιότυπο οθόνης (458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57818" y="857231"/>
            <a:ext cx="3071834" cy="2648483"/>
          </a:xfrm>
          <a:prstGeom prst="rect">
            <a:avLst/>
          </a:prstGeom>
          <a:noFill/>
        </p:spPr>
      </p:pic>
      <p:pic>
        <p:nvPicPr>
          <p:cNvPr id="2051" name="Picture 3" descr="C:\Users\ebabo\Downloads\Στιγμιότυπο οθόνης (459)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14546" y="3571876"/>
            <a:ext cx="3071834" cy="2627603"/>
          </a:xfrm>
          <a:prstGeom prst="rect">
            <a:avLst/>
          </a:prstGeom>
          <a:noFill/>
        </p:spPr>
      </p:pic>
      <p:pic>
        <p:nvPicPr>
          <p:cNvPr id="2052" name="Picture 4" descr="C:\Users\ebabo\Downloads\Στιγμιότυπο οθόνης (460)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57818" y="3571876"/>
            <a:ext cx="2857520" cy="2618498"/>
          </a:xfrm>
          <a:prstGeom prst="rect">
            <a:avLst/>
          </a:prstGeom>
          <a:noFill/>
        </p:spPr>
      </p:pic>
      <p:pic>
        <p:nvPicPr>
          <p:cNvPr id="14" name="Picture 8" descr="C:\Users\ebabo\Downloads\Στιγμιότυπο οθόνης (457)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214546" y="857232"/>
            <a:ext cx="3071834" cy="26353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7331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D29E27F-D56B-46E4-9441-7F127D6D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-71462"/>
            <a:ext cx="6643650" cy="1325563"/>
          </a:xfrm>
        </p:spPr>
        <p:txBody>
          <a:bodyPr>
            <a:noAutofit/>
          </a:bodyPr>
          <a:lstStyle/>
          <a:p>
            <a:pPr algn="ctr"/>
            <a:r>
              <a:rPr lang="en-US" u="sng" noProof="1" smtClean="0">
                <a:solidFill>
                  <a:srgbClr val="1F608B"/>
                </a:solidFill>
              </a:rPr>
              <a:t>Scenery</a:t>
            </a:r>
            <a:endParaRPr lang="en-US" u="sng" noProof="1">
              <a:solidFill>
                <a:srgbClr val="1F608B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99A3D45-71FF-4D41-80B7-3CA0C21E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14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BA5CB2-5523-4E40-A544-0EB7707905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0</a:t>
            </a:r>
            <a:r>
              <a:rPr lang="el-GR" noProof="1" smtClean="0"/>
              <a:t>5</a:t>
            </a:r>
            <a:endParaRPr lang="en-US" noProof="1"/>
          </a:p>
        </p:txBody>
      </p:sp>
      <p:pic>
        <p:nvPicPr>
          <p:cNvPr id="4098" name="Picture 2" descr="C:\Users\ebabo\Downloads\Στιγμιότυπο οθόνης (461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57752" y="2071678"/>
            <a:ext cx="3905313" cy="3360988"/>
          </a:xfrm>
          <a:prstGeom prst="rect">
            <a:avLst/>
          </a:prstGeom>
          <a:noFill/>
        </p:spPr>
      </p:pic>
      <p:pic>
        <p:nvPicPr>
          <p:cNvPr id="11" name="Picture 2" descr="C:\Users\ebabo\Downloads\Στιγμιότυπο οθόνης (462)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64624" y="2071678"/>
            <a:ext cx="3650252" cy="32147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7331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3570" y="3357562"/>
            <a:ext cx="3571900" cy="1709539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Comic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2A56FE4-C890-4B94-95A1-A512A00995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06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DC42DE-7F41-490E-BFA9-AAF4F8F21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15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50178" name="AutoShape 2" descr="Action logo template stock illustration. Illustration of action - 16673072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0904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99A3D45-71FF-4D41-80B7-3CA0C21E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16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BA5CB2-5523-4E40-A544-0EB7707905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06</a:t>
            </a:r>
            <a:endParaRPr lang="en-US" noProof="1"/>
          </a:p>
        </p:txBody>
      </p:sp>
      <p:pic>
        <p:nvPicPr>
          <p:cNvPr id="1026" name="Picture 2" descr="C:\Users\ebabo\Downloads\Poster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71802" y="785842"/>
            <a:ext cx="4143404" cy="53751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blurRad="6350" stA="52000" endA="300" endPos="35000" dir="5400000" sy="-100000" algn="bl" rotWithShape="0"/>
          </a:effectLst>
          <a:scene3d>
            <a:camera prst="obliqueBottomRight"/>
            <a:lightRig rig="threePt" dir="t"/>
          </a:scene3d>
        </p:spPr>
      </p:pic>
      <p:sp>
        <p:nvSpPr>
          <p:cNvPr id="14" name="13 - Τίτλος"/>
          <p:cNvSpPr>
            <a:spLocks noGrp="1"/>
          </p:cNvSpPr>
          <p:nvPr>
            <p:ph type="title"/>
          </p:nvPr>
        </p:nvSpPr>
        <p:spPr>
          <a:xfrm>
            <a:off x="1871700" y="-285776"/>
            <a:ext cx="6643650" cy="1325563"/>
          </a:xfrm>
        </p:spPr>
        <p:txBody>
          <a:bodyPr/>
          <a:lstStyle/>
          <a:p>
            <a:pPr algn="ctr"/>
            <a:r>
              <a:rPr lang="en-US" u="sng" dirty="0" smtClean="0">
                <a:solidFill>
                  <a:srgbClr val="1F608B"/>
                </a:solidFill>
              </a:rPr>
              <a:t>Comic</a:t>
            </a:r>
            <a:endParaRPr lang="en-US" u="sng" dirty="0">
              <a:solidFill>
                <a:srgbClr val="1F608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331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3570" y="3357562"/>
            <a:ext cx="3571900" cy="1709539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animation film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2A56FE4-C890-4B94-95A1-A512A00995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07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DC42DE-7F41-490E-BFA9-AAF4F8F21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17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50178" name="AutoShape 2" descr="Action logo template stock illustration. Illustration of action - 16673072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0904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D29E27F-D56B-46E4-9441-7F127D6D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71414"/>
            <a:ext cx="6643650" cy="1325563"/>
          </a:xfrm>
        </p:spPr>
        <p:txBody>
          <a:bodyPr>
            <a:noAutofit/>
          </a:bodyPr>
          <a:lstStyle/>
          <a:p>
            <a:pPr algn="ctr"/>
            <a:r>
              <a:rPr lang="en-US" u="sng" noProof="1" smtClean="0">
                <a:solidFill>
                  <a:srgbClr val="1F608B"/>
                </a:solidFill>
              </a:rPr>
              <a:t>Animation film</a:t>
            </a:r>
            <a:endParaRPr lang="en-US" u="sng" noProof="1">
              <a:solidFill>
                <a:srgbClr val="1F608B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99A3D45-71FF-4D41-80B7-3CA0C21E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18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BA5CB2-5523-4E40-A544-0EB7707905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07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xmlns="" val="37331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7795531-C87C-4E0C-AD7B-1163A36C4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19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grpSp>
        <p:nvGrpSpPr>
          <p:cNvPr id="13" name="Group 23"/>
          <p:cNvGrpSpPr/>
          <p:nvPr/>
        </p:nvGrpSpPr>
        <p:grpSpPr>
          <a:xfrm>
            <a:off x="2428860" y="3071810"/>
            <a:ext cx="5224895" cy="968871"/>
            <a:chOff x="2148051" y="2137172"/>
            <a:chExt cx="6966526" cy="1291828"/>
          </a:xfrm>
        </p:grpSpPr>
        <p:grpSp>
          <p:nvGrpSpPr>
            <p:cNvPr id="14" name="Group 24"/>
            <p:cNvGrpSpPr>
              <a:grpSpLocks noChangeAspect="1"/>
            </p:cNvGrpSpPr>
            <p:nvPr/>
          </p:nvGrpSpPr>
          <p:grpSpPr>
            <a:xfrm>
              <a:off x="2148051" y="2137173"/>
              <a:ext cx="1291827" cy="1291827"/>
              <a:chOff x="1382807" y="174388"/>
              <a:chExt cx="3025589" cy="3025588"/>
            </a:xfrm>
          </p:grpSpPr>
          <p:sp>
            <p:nvSpPr>
              <p:cNvPr id="21" name="Rectangle 31"/>
              <p:cNvSpPr/>
              <p:nvPr/>
            </p:nvSpPr>
            <p:spPr>
              <a:xfrm>
                <a:off x="1382807" y="174388"/>
                <a:ext cx="3025588" cy="3025588"/>
              </a:xfrm>
              <a:prstGeom prst="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 8"/>
              <p:cNvSpPr/>
              <p:nvPr/>
            </p:nvSpPr>
            <p:spPr>
              <a:xfrm>
                <a:off x="2163311" y="784634"/>
                <a:ext cx="1468794" cy="1928720"/>
              </a:xfrm>
              <a:custGeom>
                <a:avLst/>
                <a:gdLst/>
                <a:ahLst/>
                <a:cxnLst/>
                <a:rect l="l" t="t" r="r" b="b"/>
                <a:pathLst>
                  <a:path w="1468794" h="1928720">
                    <a:moveTo>
                      <a:pt x="57861" y="0"/>
                    </a:moveTo>
                    <a:lnTo>
                      <a:pt x="1410932" y="0"/>
                    </a:lnTo>
                    <a:cubicBezTo>
                      <a:pt x="1419834" y="0"/>
                      <a:pt x="1427994" y="2720"/>
                      <a:pt x="1435412" y="8160"/>
                    </a:cubicBezTo>
                    <a:cubicBezTo>
                      <a:pt x="1442830" y="13600"/>
                      <a:pt x="1449012" y="22501"/>
                      <a:pt x="1453957" y="34865"/>
                    </a:cubicBezTo>
                    <a:cubicBezTo>
                      <a:pt x="1458903" y="47229"/>
                      <a:pt x="1462612" y="63796"/>
                      <a:pt x="1465085" y="84567"/>
                    </a:cubicBezTo>
                    <a:cubicBezTo>
                      <a:pt x="1467558" y="105338"/>
                      <a:pt x="1468794" y="130559"/>
                      <a:pt x="1468794" y="160232"/>
                    </a:cubicBezTo>
                    <a:cubicBezTo>
                      <a:pt x="1468794" y="188915"/>
                      <a:pt x="1467558" y="213395"/>
                      <a:pt x="1465085" y="233672"/>
                    </a:cubicBezTo>
                    <a:cubicBezTo>
                      <a:pt x="1462612" y="253948"/>
                      <a:pt x="1458903" y="270268"/>
                      <a:pt x="1453957" y="282631"/>
                    </a:cubicBezTo>
                    <a:cubicBezTo>
                      <a:pt x="1449012" y="294995"/>
                      <a:pt x="1442830" y="304144"/>
                      <a:pt x="1435412" y="310079"/>
                    </a:cubicBezTo>
                    <a:cubicBezTo>
                      <a:pt x="1427994" y="316013"/>
                      <a:pt x="1419834" y="318980"/>
                      <a:pt x="1410932" y="318980"/>
                    </a:cubicBezTo>
                    <a:lnTo>
                      <a:pt x="930236" y="318980"/>
                    </a:lnTo>
                    <a:lnTo>
                      <a:pt x="930236" y="1866407"/>
                    </a:lnTo>
                    <a:cubicBezTo>
                      <a:pt x="930236" y="1876298"/>
                      <a:pt x="927021" y="1885200"/>
                      <a:pt x="920592" y="1893112"/>
                    </a:cubicBezTo>
                    <a:cubicBezTo>
                      <a:pt x="914163" y="1901025"/>
                      <a:pt x="903531" y="1907454"/>
                      <a:pt x="888694" y="1912400"/>
                    </a:cubicBezTo>
                    <a:cubicBezTo>
                      <a:pt x="873858" y="1917345"/>
                      <a:pt x="853829" y="1921301"/>
                      <a:pt x="828607" y="1924269"/>
                    </a:cubicBezTo>
                    <a:cubicBezTo>
                      <a:pt x="803386" y="1927236"/>
                      <a:pt x="771982" y="1928720"/>
                      <a:pt x="734397" y="1928720"/>
                    </a:cubicBezTo>
                    <a:cubicBezTo>
                      <a:pt x="696811" y="1928720"/>
                      <a:pt x="665408" y="1927236"/>
                      <a:pt x="640186" y="1924269"/>
                    </a:cubicBezTo>
                    <a:cubicBezTo>
                      <a:pt x="614964" y="1921301"/>
                      <a:pt x="594935" y="1917345"/>
                      <a:pt x="580099" y="1912400"/>
                    </a:cubicBezTo>
                    <a:cubicBezTo>
                      <a:pt x="565263" y="1907454"/>
                      <a:pt x="554630" y="1901025"/>
                      <a:pt x="548201" y="1893112"/>
                    </a:cubicBezTo>
                    <a:cubicBezTo>
                      <a:pt x="541772" y="1885200"/>
                      <a:pt x="538558" y="1876298"/>
                      <a:pt x="538558" y="1866407"/>
                    </a:cubicBezTo>
                    <a:lnTo>
                      <a:pt x="538558" y="318980"/>
                    </a:lnTo>
                    <a:lnTo>
                      <a:pt x="57861" y="318980"/>
                    </a:lnTo>
                    <a:cubicBezTo>
                      <a:pt x="47970" y="318980"/>
                      <a:pt x="39563" y="316013"/>
                      <a:pt x="32640" y="310079"/>
                    </a:cubicBezTo>
                    <a:cubicBezTo>
                      <a:pt x="25716" y="304144"/>
                      <a:pt x="19781" y="294995"/>
                      <a:pt x="14836" y="282631"/>
                    </a:cubicBezTo>
                    <a:cubicBezTo>
                      <a:pt x="9891" y="270268"/>
                      <a:pt x="6181" y="253948"/>
                      <a:pt x="3709" y="233672"/>
                    </a:cubicBezTo>
                    <a:cubicBezTo>
                      <a:pt x="1236" y="213395"/>
                      <a:pt x="0" y="188915"/>
                      <a:pt x="0" y="160232"/>
                    </a:cubicBezTo>
                    <a:cubicBezTo>
                      <a:pt x="0" y="130559"/>
                      <a:pt x="1236" y="105338"/>
                      <a:pt x="3709" y="84567"/>
                    </a:cubicBezTo>
                    <a:cubicBezTo>
                      <a:pt x="6181" y="63796"/>
                      <a:pt x="9891" y="47229"/>
                      <a:pt x="14836" y="34865"/>
                    </a:cubicBezTo>
                    <a:cubicBezTo>
                      <a:pt x="19781" y="22501"/>
                      <a:pt x="25716" y="13600"/>
                      <a:pt x="32640" y="8160"/>
                    </a:cubicBezTo>
                    <a:cubicBezTo>
                      <a:pt x="39563" y="2720"/>
                      <a:pt x="47970" y="0"/>
                      <a:pt x="57861" y="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TextBox 33"/>
              <p:cNvSpPr txBox="1"/>
              <p:nvPr/>
            </p:nvSpPr>
            <p:spPr>
              <a:xfrm>
                <a:off x="2198867" y="802692"/>
                <a:ext cx="2209529" cy="2397284"/>
              </a:xfrm>
              <a:custGeom>
                <a:avLst/>
                <a:gdLst>
                  <a:gd name="connsiteX0" fmla="*/ 0 w 2209529"/>
                  <a:gd name="connsiteY0" fmla="*/ 293050 h 2397284"/>
                  <a:gd name="connsiteX1" fmla="*/ 22306 w 2209529"/>
                  <a:gd name="connsiteY1" fmla="*/ 300922 h 2397284"/>
                  <a:gd name="connsiteX2" fmla="*/ 503003 w 2209529"/>
                  <a:gd name="connsiteY2" fmla="*/ 300922 h 2397284"/>
                  <a:gd name="connsiteX3" fmla="*/ 503003 w 2209529"/>
                  <a:gd name="connsiteY3" fmla="*/ 729388 h 2397284"/>
                  <a:gd name="connsiteX4" fmla="*/ 1406731 w 2209529"/>
                  <a:gd name="connsiteY4" fmla="*/ 0 h 2397284"/>
                  <a:gd name="connsiteX5" fmla="*/ 2209529 w 2209529"/>
                  <a:gd name="connsiteY5" fmla="*/ 696401 h 2397284"/>
                  <a:gd name="connsiteX6" fmla="*/ 2209529 w 2209529"/>
                  <a:gd name="connsiteY6" fmla="*/ 2397284 h 2397284"/>
                  <a:gd name="connsiteX7" fmla="*/ 1115822 w 2209529"/>
                  <a:gd name="connsiteY7" fmla="*/ 2397284 h 2397284"/>
                  <a:gd name="connsiteX8" fmla="*/ 516470 w 2209529"/>
                  <a:gd name="connsiteY8" fmla="*/ 1877366 h 2397284"/>
                  <a:gd name="connsiteX9" fmla="*/ 544544 w 2209529"/>
                  <a:gd name="connsiteY9" fmla="*/ 1894342 h 2397284"/>
                  <a:gd name="connsiteX10" fmla="*/ 604631 w 2209529"/>
                  <a:gd name="connsiteY10" fmla="*/ 1906211 h 2397284"/>
                  <a:gd name="connsiteX11" fmla="*/ 698842 w 2209529"/>
                  <a:gd name="connsiteY11" fmla="*/ 1910662 h 2397284"/>
                  <a:gd name="connsiteX12" fmla="*/ 793052 w 2209529"/>
                  <a:gd name="connsiteY12" fmla="*/ 1906211 h 2397284"/>
                  <a:gd name="connsiteX13" fmla="*/ 853139 w 2209529"/>
                  <a:gd name="connsiteY13" fmla="*/ 1894342 h 2397284"/>
                  <a:gd name="connsiteX14" fmla="*/ 885037 w 2209529"/>
                  <a:gd name="connsiteY14" fmla="*/ 1875054 h 2397284"/>
                  <a:gd name="connsiteX15" fmla="*/ 894681 w 2209529"/>
                  <a:gd name="connsiteY15" fmla="*/ 1848349 h 2397284"/>
                  <a:gd name="connsiteX16" fmla="*/ 894681 w 2209529"/>
                  <a:gd name="connsiteY16" fmla="*/ 300922 h 2397284"/>
                  <a:gd name="connsiteX17" fmla="*/ 1375377 w 2209529"/>
                  <a:gd name="connsiteY17" fmla="*/ 300922 h 2397284"/>
                  <a:gd name="connsiteX18" fmla="*/ 1399857 w 2209529"/>
                  <a:gd name="connsiteY18" fmla="*/ 292021 h 2397284"/>
                  <a:gd name="connsiteX19" fmla="*/ 1418402 w 2209529"/>
                  <a:gd name="connsiteY19" fmla="*/ 264573 h 2397284"/>
                  <a:gd name="connsiteX20" fmla="*/ 1429530 w 2209529"/>
                  <a:gd name="connsiteY20" fmla="*/ 215614 h 2397284"/>
                  <a:gd name="connsiteX21" fmla="*/ 1433239 w 2209529"/>
                  <a:gd name="connsiteY21" fmla="*/ 142174 h 2397284"/>
                  <a:gd name="connsiteX22" fmla="*/ 1429530 w 2209529"/>
                  <a:gd name="connsiteY22" fmla="*/ 66509 h 2397284"/>
                  <a:gd name="connsiteX23" fmla="*/ 1418402 w 2209529"/>
                  <a:gd name="connsiteY23" fmla="*/ 16807 h 2397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209529" h="2397284">
                    <a:moveTo>
                      <a:pt x="0" y="293050"/>
                    </a:moveTo>
                    <a:lnTo>
                      <a:pt x="22306" y="300922"/>
                    </a:lnTo>
                    <a:lnTo>
                      <a:pt x="503003" y="300922"/>
                    </a:lnTo>
                    <a:lnTo>
                      <a:pt x="503003" y="729388"/>
                    </a:lnTo>
                    <a:close/>
                    <a:moveTo>
                      <a:pt x="1406731" y="0"/>
                    </a:moveTo>
                    <a:lnTo>
                      <a:pt x="2209529" y="696401"/>
                    </a:lnTo>
                    <a:lnTo>
                      <a:pt x="2209529" y="2397284"/>
                    </a:lnTo>
                    <a:lnTo>
                      <a:pt x="1115822" y="2397284"/>
                    </a:lnTo>
                    <a:lnTo>
                      <a:pt x="516470" y="1877366"/>
                    </a:lnTo>
                    <a:lnTo>
                      <a:pt x="544544" y="1894342"/>
                    </a:lnTo>
                    <a:cubicBezTo>
                      <a:pt x="559380" y="1899287"/>
                      <a:pt x="579409" y="1903243"/>
                      <a:pt x="604631" y="1906211"/>
                    </a:cubicBezTo>
                    <a:cubicBezTo>
                      <a:pt x="629853" y="1909178"/>
                      <a:pt x="661256" y="1910662"/>
                      <a:pt x="698842" y="1910662"/>
                    </a:cubicBezTo>
                    <a:cubicBezTo>
                      <a:pt x="736427" y="1910662"/>
                      <a:pt x="767831" y="1909178"/>
                      <a:pt x="793052" y="1906211"/>
                    </a:cubicBezTo>
                    <a:cubicBezTo>
                      <a:pt x="818274" y="1903243"/>
                      <a:pt x="838303" y="1899287"/>
                      <a:pt x="853139" y="1894342"/>
                    </a:cubicBezTo>
                    <a:cubicBezTo>
                      <a:pt x="867976" y="1889396"/>
                      <a:pt x="878608" y="1882967"/>
                      <a:pt x="885037" y="1875054"/>
                    </a:cubicBezTo>
                    <a:cubicBezTo>
                      <a:pt x="891466" y="1867142"/>
                      <a:pt x="894681" y="1858240"/>
                      <a:pt x="894681" y="1848349"/>
                    </a:cubicBezTo>
                    <a:lnTo>
                      <a:pt x="894681" y="300922"/>
                    </a:lnTo>
                    <a:lnTo>
                      <a:pt x="1375377" y="300922"/>
                    </a:lnTo>
                    <a:cubicBezTo>
                      <a:pt x="1384279" y="300922"/>
                      <a:pt x="1392439" y="297955"/>
                      <a:pt x="1399857" y="292021"/>
                    </a:cubicBezTo>
                    <a:cubicBezTo>
                      <a:pt x="1407275" y="286086"/>
                      <a:pt x="1413457" y="276937"/>
                      <a:pt x="1418402" y="264573"/>
                    </a:cubicBezTo>
                    <a:cubicBezTo>
                      <a:pt x="1423348" y="252210"/>
                      <a:pt x="1427057" y="235890"/>
                      <a:pt x="1429530" y="215614"/>
                    </a:cubicBezTo>
                    <a:cubicBezTo>
                      <a:pt x="1432003" y="195337"/>
                      <a:pt x="1433239" y="170857"/>
                      <a:pt x="1433239" y="142174"/>
                    </a:cubicBezTo>
                    <a:cubicBezTo>
                      <a:pt x="1433239" y="112501"/>
                      <a:pt x="1432003" y="87280"/>
                      <a:pt x="1429530" y="66509"/>
                    </a:cubicBezTo>
                    <a:cubicBezTo>
                      <a:pt x="1427057" y="45738"/>
                      <a:pt x="1423348" y="29171"/>
                      <a:pt x="1418402" y="16807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lt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" name="Group 25"/>
            <p:cNvGrpSpPr>
              <a:grpSpLocks noChangeAspect="1"/>
            </p:cNvGrpSpPr>
            <p:nvPr/>
          </p:nvGrpSpPr>
          <p:grpSpPr>
            <a:xfrm>
              <a:off x="6408025" y="2137172"/>
              <a:ext cx="1291827" cy="1291827"/>
              <a:chOff x="1382807" y="174388"/>
              <a:chExt cx="3025589" cy="3025588"/>
            </a:xfrm>
          </p:grpSpPr>
          <p:sp>
            <p:nvSpPr>
              <p:cNvPr id="18" name="Rectangle 28"/>
              <p:cNvSpPr/>
              <p:nvPr/>
            </p:nvSpPr>
            <p:spPr>
              <a:xfrm>
                <a:off x="1382807" y="174388"/>
                <a:ext cx="3025588" cy="3025588"/>
              </a:xfrm>
              <a:prstGeom prst="rect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TextBox 29"/>
              <p:cNvSpPr txBox="1"/>
              <p:nvPr/>
            </p:nvSpPr>
            <p:spPr>
              <a:xfrm>
                <a:off x="2540121" y="810818"/>
                <a:ext cx="1868275" cy="2389158"/>
              </a:xfrm>
              <a:custGeom>
                <a:avLst/>
                <a:gdLst>
                  <a:gd name="connsiteX0" fmla="*/ 0 w 1868275"/>
                  <a:gd name="connsiteY0" fmla="*/ 1718 h 2389158"/>
                  <a:gd name="connsiteX1" fmla="*/ 506810 w 1868275"/>
                  <a:gd name="connsiteY1" fmla="*/ 441359 h 2389158"/>
                  <a:gd name="connsiteX2" fmla="*/ 476232 w 1868275"/>
                  <a:gd name="connsiteY2" fmla="*/ 509406 h 2389158"/>
                  <a:gd name="connsiteX3" fmla="*/ 418370 w 1868275"/>
                  <a:gd name="connsiteY3" fmla="*/ 653319 h 2389158"/>
                  <a:gd name="connsiteX4" fmla="*/ 360509 w 1868275"/>
                  <a:gd name="connsiteY4" fmla="*/ 809100 h 2389158"/>
                  <a:gd name="connsiteX5" fmla="*/ 357541 w 1868275"/>
                  <a:gd name="connsiteY5" fmla="*/ 809100 h 2389158"/>
                  <a:gd name="connsiteX6" fmla="*/ 295971 w 1868275"/>
                  <a:gd name="connsiteY6" fmla="*/ 650351 h 2389158"/>
                  <a:gd name="connsiteX7" fmla="*/ 234400 w 1868275"/>
                  <a:gd name="connsiteY7" fmla="*/ 506439 h 2389158"/>
                  <a:gd name="connsiteX8" fmla="*/ 20757 w 1868275"/>
                  <a:gd name="connsiteY8" fmla="*/ 34645 h 2389158"/>
                  <a:gd name="connsiteX9" fmla="*/ 1103694 w 1868275"/>
                  <a:gd name="connsiteY9" fmla="*/ 0 h 2389158"/>
                  <a:gd name="connsiteX10" fmla="*/ 1868275 w 1868275"/>
                  <a:gd name="connsiteY10" fmla="*/ 663249 h 2389158"/>
                  <a:gd name="connsiteX11" fmla="*/ 1868275 w 1868275"/>
                  <a:gd name="connsiteY11" fmla="*/ 2389158 h 2389158"/>
                  <a:gd name="connsiteX12" fmla="*/ 768108 w 1868275"/>
                  <a:gd name="connsiteY12" fmla="*/ 2389158 h 2389158"/>
                  <a:gd name="connsiteX13" fmla="*/ 176188 w 1868275"/>
                  <a:gd name="connsiteY13" fmla="*/ 1875688 h 2389158"/>
                  <a:gd name="connsiteX14" fmla="*/ 193600 w 1868275"/>
                  <a:gd name="connsiteY14" fmla="*/ 1886216 h 2389158"/>
                  <a:gd name="connsiteX15" fmla="*/ 253687 w 1868275"/>
                  <a:gd name="connsiteY15" fmla="*/ 1898085 h 2389158"/>
                  <a:gd name="connsiteX16" fmla="*/ 348639 w 1868275"/>
                  <a:gd name="connsiteY16" fmla="*/ 1902536 h 2389158"/>
                  <a:gd name="connsiteX17" fmla="*/ 442850 w 1868275"/>
                  <a:gd name="connsiteY17" fmla="*/ 1898085 h 2389158"/>
                  <a:gd name="connsiteX18" fmla="*/ 502937 w 1868275"/>
                  <a:gd name="connsiteY18" fmla="*/ 1886216 h 2389158"/>
                  <a:gd name="connsiteX19" fmla="*/ 534835 w 1868275"/>
                  <a:gd name="connsiteY19" fmla="*/ 1866928 h 2389158"/>
                  <a:gd name="connsiteX20" fmla="*/ 544479 w 1868275"/>
                  <a:gd name="connsiteY20" fmla="*/ 1840223 h 2389158"/>
                  <a:gd name="connsiteX21" fmla="*/ 544479 w 1868275"/>
                  <a:gd name="connsiteY21" fmla="*/ 1165171 h 2389158"/>
                  <a:gd name="connsiteX22" fmla="*/ 1069684 w 1868275"/>
                  <a:gd name="connsiteY22" fmla="*/ 119212 h 2389158"/>
                  <a:gd name="connsiteX23" fmla="*/ 1105291 w 1868275"/>
                  <a:gd name="connsiteY23" fmla="*/ 34645 h 2389158"/>
                  <a:gd name="connsiteX24" fmla="*/ 1107702 w 1868275"/>
                  <a:gd name="connsiteY24" fmla="*/ 7383 h 2389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68275" h="2389158">
                    <a:moveTo>
                      <a:pt x="0" y="1718"/>
                    </a:moveTo>
                    <a:lnTo>
                      <a:pt x="506810" y="441359"/>
                    </a:lnTo>
                    <a:lnTo>
                      <a:pt x="476232" y="509406"/>
                    </a:lnTo>
                    <a:cubicBezTo>
                      <a:pt x="457439" y="554904"/>
                      <a:pt x="438152" y="602875"/>
                      <a:pt x="418370" y="653319"/>
                    </a:cubicBezTo>
                    <a:cubicBezTo>
                      <a:pt x="398588" y="703762"/>
                      <a:pt x="379301" y="755689"/>
                      <a:pt x="360509" y="809100"/>
                    </a:cubicBezTo>
                    <a:lnTo>
                      <a:pt x="357541" y="809100"/>
                    </a:lnTo>
                    <a:cubicBezTo>
                      <a:pt x="336770" y="753711"/>
                      <a:pt x="316247" y="700795"/>
                      <a:pt x="295971" y="650351"/>
                    </a:cubicBezTo>
                    <a:cubicBezTo>
                      <a:pt x="275694" y="599908"/>
                      <a:pt x="255171" y="551937"/>
                      <a:pt x="234400" y="506439"/>
                    </a:cubicBezTo>
                    <a:lnTo>
                      <a:pt x="20757" y="34645"/>
                    </a:lnTo>
                    <a:close/>
                    <a:moveTo>
                      <a:pt x="1103694" y="0"/>
                    </a:moveTo>
                    <a:lnTo>
                      <a:pt x="1868275" y="663249"/>
                    </a:lnTo>
                    <a:lnTo>
                      <a:pt x="1868275" y="2389158"/>
                    </a:lnTo>
                    <a:lnTo>
                      <a:pt x="768108" y="2389158"/>
                    </a:lnTo>
                    <a:lnTo>
                      <a:pt x="176188" y="1875688"/>
                    </a:lnTo>
                    <a:lnTo>
                      <a:pt x="193600" y="1886216"/>
                    </a:lnTo>
                    <a:cubicBezTo>
                      <a:pt x="208931" y="1891161"/>
                      <a:pt x="228960" y="1895117"/>
                      <a:pt x="253687" y="1898085"/>
                    </a:cubicBezTo>
                    <a:cubicBezTo>
                      <a:pt x="278414" y="1901052"/>
                      <a:pt x="310065" y="1902536"/>
                      <a:pt x="348639" y="1902536"/>
                    </a:cubicBezTo>
                    <a:cubicBezTo>
                      <a:pt x="386225" y="1902536"/>
                      <a:pt x="417628" y="1901052"/>
                      <a:pt x="442850" y="1898085"/>
                    </a:cubicBezTo>
                    <a:cubicBezTo>
                      <a:pt x="468072" y="1895117"/>
                      <a:pt x="488101" y="1891161"/>
                      <a:pt x="502937" y="1886216"/>
                    </a:cubicBezTo>
                    <a:cubicBezTo>
                      <a:pt x="517773" y="1881270"/>
                      <a:pt x="528406" y="1874841"/>
                      <a:pt x="534835" y="1866928"/>
                    </a:cubicBezTo>
                    <a:cubicBezTo>
                      <a:pt x="541264" y="1859016"/>
                      <a:pt x="544479" y="1850114"/>
                      <a:pt x="544479" y="1840223"/>
                    </a:cubicBezTo>
                    <a:lnTo>
                      <a:pt x="544479" y="1165171"/>
                    </a:lnTo>
                    <a:lnTo>
                      <a:pt x="1069684" y="119212"/>
                    </a:lnTo>
                    <a:cubicBezTo>
                      <a:pt x="1087488" y="83604"/>
                      <a:pt x="1099357" y="55416"/>
                      <a:pt x="1105291" y="34645"/>
                    </a:cubicBezTo>
                    <a:cubicBezTo>
                      <a:pt x="1108259" y="24260"/>
                      <a:pt x="1109062" y="15172"/>
                      <a:pt x="1107702" y="7383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lt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Freeform 13"/>
              <p:cNvSpPr/>
              <p:nvPr/>
            </p:nvSpPr>
            <p:spPr>
              <a:xfrm>
                <a:off x="2128726" y="775732"/>
                <a:ext cx="1519738" cy="1937622"/>
              </a:xfrm>
              <a:custGeom>
                <a:avLst/>
                <a:gdLst/>
                <a:ahLst/>
                <a:cxnLst/>
                <a:rect l="l" t="t" r="r" b="b"/>
                <a:pathLst>
                  <a:path w="1519738" h="1937622">
                    <a:moveTo>
                      <a:pt x="202189" y="0"/>
                    </a:moveTo>
                    <a:cubicBezTo>
                      <a:pt x="247688" y="0"/>
                      <a:pt x="284036" y="989"/>
                      <a:pt x="311236" y="2967"/>
                    </a:cubicBezTo>
                    <a:cubicBezTo>
                      <a:pt x="338436" y="4946"/>
                      <a:pt x="359949" y="8655"/>
                      <a:pt x="375774" y="14095"/>
                    </a:cubicBezTo>
                    <a:cubicBezTo>
                      <a:pt x="391600" y="19534"/>
                      <a:pt x="403221" y="26705"/>
                      <a:pt x="410640" y="35607"/>
                    </a:cubicBezTo>
                    <a:cubicBezTo>
                      <a:pt x="418058" y="44509"/>
                      <a:pt x="425229" y="55883"/>
                      <a:pt x="432152" y="69731"/>
                    </a:cubicBezTo>
                    <a:lnTo>
                      <a:pt x="645795" y="541525"/>
                    </a:lnTo>
                    <a:cubicBezTo>
                      <a:pt x="666566" y="587023"/>
                      <a:pt x="687089" y="634994"/>
                      <a:pt x="707366" y="685437"/>
                    </a:cubicBezTo>
                    <a:cubicBezTo>
                      <a:pt x="727642" y="735881"/>
                      <a:pt x="748165" y="788797"/>
                      <a:pt x="768936" y="844186"/>
                    </a:cubicBezTo>
                    <a:lnTo>
                      <a:pt x="771904" y="844186"/>
                    </a:lnTo>
                    <a:cubicBezTo>
                      <a:pt x="790696" y="790775"/>
                      <a:pt x="809983" y="738848"/>
                      <a:pt x="829765" y="688405"/>
                    </a:cubicBezTo>
                    <a:cubicBezTo>
                      <a:pt x="849547" y="637961"/>
                      <a:pt x="868834" y="589990"/>
                      <a:pt x="887627" y="544492"/>
                    </a:cubicBezTo>
                    <a:lnTo>
                      <a:pt x="1098302" y="75665"/>
                    </a:lnTo>
                    <a:cubicBezTo>
                      <a:pt x="1103248" y="59840"/>
                      <a:pt x="1109430" y="47229"/>
                      <a:pt x="1116848" y="37833"/>
                    </a:cubicBezTo>
                    <a:cubicBezTo>
                      <a:pt x="1124266" y="28436"/>
                      <a:pt x="1135393" y="20771"/>
                      <a:pt x="1150229" y="14836"/>
                    </a:cubicBezTo>
                    <a:cubicBezTo>
                      <a:pt x="1165066" y="8902"/>
                      <a:pt x="1185342" y="4946"/>
                      <a:pt x="1211058" y="2967"/>
                    </a:cubicBezTo>
                    <a:cubicBezTo>
                      <a:pt x="1236774" y="989"/>
                      <a:pt x="1270898" y="0"/>
                      <a:pt x="1313429" y="0"/>
                    </a:cubicBezTo>
                    <a:cubicBezTo>
                      <a:pt x="1369807" y="0"/>
                      <a:pt x="1413574" y="1236"/>
                      <a:pt x="1444730" y="3709"/>
                    </a:cubicBezTo>
                    <a:cubicBezTo>
                      <a:pt x="1475886" y="6182"/>
                      <a:pt x="1497152" y="12611"/>
                      <a:pt x="1508526" y="22996"/>
                    </a:cubicBezTo>
                    <a:cubicBezTo>
                      <a:pt x="1519901" y="33382"/>
                      <a:pt x="1522621" y="48960"/>
                      <a:pt x="1516686" y="69731"/>
                    </a:cubicBezTo>
                    <a:cubicBezTo>
                      <a:pt x="1510752" y="90502"/>
                      <a:pt x="1498883" y="118690"/>
                      <a:pt x="1481079" y="154298"/>
                    </a:cubicBezTo>
                    <a:lnTo>
                      <a:pt x="955874" y="1200257"/>
                    </a:lnTo>
                    <a:lnTo>
                      <a:pt x="955874" y="1875309"/>
                    </a:lnTo>
                    <a:cubicBezTo>
                      <a:pt x="955874" y="1885200"/>
                      <a:pt x="952659" y="1894102"/>
                      <a:pt x="946230" y="1902014"/>
                    </a:cubicBezTo>
                    <a:cubicBezTo>
                      <a:pt x="939801" y="1909927"/>
                      <a:pt x="929168" y="1916356"/>
                      <a:pt x="914332" y="1921302"/>
                    </a:cubicBezTo>
                    <a:cubicBezTo>
                      <a:pt x="899496" y="1926247"/>
                      <a:pt x="879467" y="1930203"/>
                      <a:pt x="854245" y="1933171"/>
                    </a:cubicBezTo>
                    <a:cubicBezTo>
                      <a:pt x="829023" y="1936138"/>
                      <a:pt x="797620" y="1937622"/>
                      <a:pt x="760034" y="1937622"/>
                    </a:cubicBezTo>
                    <a:cubicBezTo>
                      <a:pt x="721460" y="1937622"/>
                      <a:pt x="689809" y="1936138"/>
                      <a:pt x="665082" y="1933171"/>
                    </a:cubicBezTo>
                    <a:cubicBezTo>
                      <a:pt x="640355" y="1930203"/>
                      <a:pt x="620326" y="1926247"/>
                      <a:pt x="604995" y="1921302"/>
                    </a:cubicBezTo>
                    <a:cubicBezTo>
                      <a:pt x="589664" y="1916356"/>
                      <a:pt x="579032" y="1909927"/>
                      <a:pt x="573097" y="1902014"/>
                    </a:cubicBezTo>
                    <a:cubicBezTo>
                      <a:pt x="567163" y="1894102"/>
                      <a:pt x="564195" y="1885200"/>
                      <a:pt x="564195" y="1875309"/>
                    </a:cubicBezTo>
                    <a:lnTo>
                      <a:pt x="564195" y="1200257"/>
                    </a:lnTo>
                    <a:lnTo>
                      <a:pt x="38990" y="154298"/>
                    </a:lnTo>
                    <a:cubicBezTo>
                      <a:pt x="20198" y="117701"/>
                      <a:pt x="8081" y="89265"/>
                      <a:pt x="2641" y="68989"/>
                    </a:cubicBezTo>
                    <a:cubicBezTo>
                      <a:pt x="-2799" y="48713"/>
                      <a:pt x="168" y="33382"/>
                      <a:pt x="11543" y="22996"/>
                    </a:cubicBezTo>
                    <a:cubicBezTo>
                      <a:pt x="22917" y="12611"/>
                      <a:pt x="43936" y="6182"/>
                      <a:pt x="74597" y="3709"/>
                    </a:cubicBezTo>
                    <a:cubicBezTo>
                      <a:pt x="105259" y="1236"/>
                      <a:pt x="147790" y="0"/>
                      <a:pt x="202189" y="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6" name="Freeform: Shape 26"/>
            <p:cNvSpPr/>
            <p:nvPr/>
          </p:nvSpPr>
          <p:spPr>
            <a:xfrm>
              <a:off x="3550258" y="2738785"/>
              <a:ext cx="2158499" cy="546199"/>
            </a:xfrm>
            <a:custGeom>
              <a:avLst/>
              <a:gdLst>
                <a:gd name="connsiteX0" fmla="*/ 763761 w 2158499"/>
                <a:gd name="connsiteY0" fmla="*/ 84460 h 546199"/>
                <a:gd name="connsiteX1" fmla="*/ 693440 w 2158499"/>
                <a:gd name="connsiteY1" fmla="*/ 319980 h 546199"/>
                <a:gd name="connsiteX2" fmla="*/ 835198 w 2158499"/>
                <a:gd name="connsiteY2" fmla="*/ 319980 h 546199"/>
                <a:gd name="connsiteX3" fmla="*/ 773621 w 2158499"/>
                <a:gd name="connsiteY3" fmla="*/ 120923 h 546199"/>
                <a:gd name="connsiteX4" fmla="*/ 763761 w 2158499"/>
                <a:gd name="connsiteY4" fmla="*/ 84460 h 546199"/>
                <a:gd name="connsiteX5" fmla="*/ 1720944 w 2158499"/>
                <a:gd name="connsiteY5" fmla="*/ 2232 h 546199"/>
                <a:gd name="connsiteX6" fmla="*/ 1836286 w 2158499"/>
                <a:gd name="connsiteY6" fmla="*/ 2232 h 546199"/>
                <a:gd name="connsiteX7" fmla="*/ 1836286 w 2158499"/>
                <a:gd name="connsiteY7" fmla="*/ 251147 h 546199"/>
                <a:gd name="connsiteX8" fmla="*/ 1881679 w 2158499"/>
                <a:gd name="connsiteY8" fmla="*/ 187151 h 546199"/>
                <a:gd name="connsiteX9" fmla="*/ 2029018 w 2158499"/>
                <a:gd name="connsiteY9" fmla="*/ 2232 h 546199"/>
                <a:gd name="connsiteX10" fmla="*/ 2157011 w 2158499"/>
                <a:gd name="connsiteY10" fmla="*/ 2232 h 546199"/>
                <a:gd name="connsiteX11" fmla="*/ 1967255 w 2158499"/>
                <a:gd name="connsiteY11" fmla="*/ 242962 h 546199"/>
                <a:gd name="connsiteX12" fmla="*/ 2158499 w 2158499"/>
                <a:gd name="connsiteY12" fmla="*/ 546199 h 546199"/>
                <a:gd name="connsiteX13" fmla="*/ 2027530 w 2158499"/>
                <a:gd name="connsiteY13" fmla="*/ 546199 h 546199"/>
                <a:gd name="connsiteX14" fmla="*/ 1885027 w 2158499"/>
                <a:gd name="connsiteY14" fmla="*/ 317004 h 546199"/>
                <a:gd name="connsiteX15" fmla="*/ 1836286 w 2158499"/>
                <a:gd name="connsiteY15" fmla="*/ 351978 h 546199"/>
                <a:gd name="connsiteX16" fmla="*/ 1836286 w 2158499"/>
                <a:gd name="connsiteY16" fmla="*/ 546199 h 546199"/>
                <a:gd name="connsiteX17" fmla="*/ 1720944 w 2158499"/>
                <a:gd name="connsiteY17" fmla="*/ 546199 h 546199"/>
                <a:gd name="connsiteX18" fmla="*/ 1103638 w 2158499"/>
                <a:gd name="connsiteY18" fmla="*/ 2232 h 546199"/>
                <a:gd name="connsiteX19" fmla="*/ 1249118 w 2158499"/>
                <a:gd name="connsiteY19" fmla="*/ 2232 h 546199"/>
                <a:gd name="connsiteX20" fmla="*/ 1485382 w 2158499"/>
                <a:gd name="connsiteY20" fmla="*/ 409649 h 546199"/>
                <a:gd name="connsiteX21" fmla="*/ 1487987 w 2158499"/>
                <a:gd name="connsiteY21" fmla="*/ 409649 h 546199"/>
                <a:gd name="connsiteX22" fmla="*/ 1482406 w 2158499"/>
                <a:gd name="connsiteY22" fmla="*/ 259705 h 546199"/>
                <a:gd name="connsiteX23" fmla="*/ 1482406 w 2158499"/>
                <a:gd name="connsiteY23" fmla="*/ 2232 h 546199"/>
                <a:gd name="connsiteX24" fmla="*/ 1586213 w 2158499"/>
                <a:gd name="connsiteY24" fmla="*/ 2232 h 546199"/>
                <a:gd name="connsiteX25" fmla="*/ 1586213 w 2158499"/>
                <a:gd name="connsiteY25" fmla="*/ 546199 h 546199"/>
                <a:gd name="connsiteX26" fmla="*/ 1439618 w 2158499"/>
                <a:gd name="connsiteY26" fmla="*/ 546199 h 546199"/>
                <a:gd name="connsiteX27" fmla="*/ 1202981 w 2158499"/>
                <a:gd name="connsiteY27" fmla="*/ 134689 h 546199"/>
                <a:gd name="connsiteX28" fmla="*/ 1199632 w 2158499"/>
                <a:gd name="connsiteY28" fmla="*/ 134689 h 546199"/>
                <a:gd name="connsiteX29" fmla="*/ 1206702 w 2158499"/>
                <a:gd name="connsiteY29" fmla="*/ 290215 h 546199"/>
                <a:gd name="connsiteX30" fmla="*/ 1206702 w 2158499"/>
                <a:gd name="connsiteY30" fmla="*/ 546199 h 546199"/>
                <a:gd name="connsiteX31" fmla="*/ 1103638 w 2158499"/>
                <a:gd name="connsiteY31" fmla="*/ 546199 h 546199"/>
                <a:gd name="connsiteX32" fmla="*/ 0 w 2158499"/>
                <a:gd name="connsiteY32" fmla="*/ 2232 h 546199"/>
                <a:gd name="connsiteX33" fmla="*/ 115342 w 2158499"/>
                <a:gd name="connsiteY33" fmla="*/ 2232 h 546199"/>
                <a:gd name="connsiteX34" fmla="*/ 115342 w 2158499"/>
                <a:gd name="connsiteY34" fmla="*/ 215429 h 546199"/>
                <a:gd name="connsiteX35" fmla="*/ 330771 w 2158499"/>
                <a:gd name="connsiteY35" fmla="*/ 215429 h 546199"/>
                <a:gd name="connsiteX36" fmla="*/ 330771 w 2158499"/>
                <a:gd name="connsiteY36" fmla="*/ 2232 h 546199"/>
                <a:gd name="connsiteX37" fmla="*/ 445740 w 2158499"/>
                <a:gd name="connsiteY37" fmla="*/ 2232 h 546199"/>
                <a:gd name="connsiteX38" fmla="*/ 445740 w 2158499"/>
                <a:gd name="connsiteY38" fmla="*/ 546199 h 546199"/>
                <a:gd name="connsiteX39" fmla="*/ 330771 w 2158499"/>
                <a:gd name="connsiteY39" fmla="*/ 546199 h 546199"/>
                <a:gd name="connsiteX40" fmla="*/ 330771 w 2158499"/>
                <a:gd name="connsiteY40" fmla="*/ 311423 h 546199"/>
                <a:gd name="connsiteX41" fmla="*/ 115342 w 2158499"/>
                <a:gd name="connsiteY41" fmla="*/ 311423 h 546199"/>
                <a:gd name="connsiteX42" fmla="*/ 115342 w 2158499"/>
                <a:gd name="connsiteY42" fmla="*/ 546199 h 546199"/>
                <a:gd name="connsiteX43" fmla="*/ 0 w 2158499"/>
                <a:gd name="connsiteY43" fmla="*/ 546199 h 546199"/>
                <a:gd name="connsiteX44" fmla="*/ 692696 w 2158499"/>
                <a:gd name="connsiteY44" fmla="*/ 0 h 546199"/>
                <a:gd name="connsiteX45" fmla="*/ 833710 w 2158499"/>
                <a:gd name="connsiteY45" fmla="*/ 0 h 546199"/>
                <a:gd name="connsiteX46" fmla="*/ 1026443 w 2158499"/>
                <a:gd name="connsiteY46" fmla="*/ 546199 h 546199"/>
                <a:gd name="connsiteX47" fmla="*/ 902171 w 2158499"/>
                <a:gd name="connsiteY47" fmla="*/ 546199 h 546199"/>
                <a:gd name="connsiteX48" fmla="*/ 862732 w 2158499"/>
                <a:gd name="connsiteY48" fmla="*/ 416719 h 546199"/>
                <a:gd name="connsiteX49" fmla="*/ 664418 w 2158499"/>
                <a:gd name="connsiteY49" fmla="*/ 416719 h 546199"/>
                <a:gd name="connsiteX50" fmla="*/ 624979 w 2158499"/>
                <a:gd name="connsiteY50" fmla="*/ 546199 h 546199"/>
                <a:gd name="connsiteX51" fmla="*/ 500707 w 2158499"/>
                <a:gd name="connsiteY51" fmla="*/ 546199 h 546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158499" h="546199">
                  <a:moveTo>
                    <a:pt x="763761" y="84460"/>
                  </a:moveTo>
                  <a:cubicBezTo>
                    <a:pt x="755575" y="116210"/>
                    <a:pt x="732135" y="194717"/>
                    <a:pt x="693440" y="319980"/>
                  </a:cubicBezTo>
                  <a:lnTo>
                    <a:pt x="835198" y="319980"/>
                  </a:lnTo>
                  <a:cubicBezTo>
                    <a:pt x="798736" y="202654"/>
                    <a:pt x="778210" y="136302"/>
                    <a:pt x="773621" y="120923"/>
                  </a:cubicBezTo>
                  <a:cubicBezTo>
                    <a:pt x="769032" y="105544"/>
                    <a:pt x="765745" y="93390"/>
                    <a:pt x="763761" y="84460"/>
                  </a:cubicBezTo>
                  <a:close/>
                  <a:moveTo>
                    <a:pt x="1720944" y="2232"/>
                  </a:moveTo>
                  <a:lnTo>
                    <a:pt x="1836286" y="2232"/>
                  </a:lnTo>
                  <a:lnTo>
                    <a:pt x="1836286" y="251147"/>
                  </a:lnTo>
                  <a:lnTo>
                    <a:pt x="1881679" y="187151"/>
                  </a:lnTo>
                  <a:lnTo>
                    <a:pt x="2029018" y="2232"/>
                  </a:lnTo>
                  <a:lnTo>
                    <a:pt x="2157011" y="2232"/>
                  </a:lnTo>
                  <a:lnTo>
                    <a:pt x="1967255" y="242962"/>
                  </a:lnTo>
                  <a:lnTo>
                    <a:pt x="2158499" y="546199"/>
                  </a:lnTo>
                  <a:lnTo>
                    <a:pt x="2027530" y="546199"/>
                  </a:lnTo>
                  <a:lnTo>
                    <a:pt x="1885027" y="317004"/>
                  </a:lnTo>
                  <a:lnTo>
                    <a:pt x="1836286" y="351978"/>
                  </a:lnTo>
                  <a:lnTo>
                    <a:pt x="1836286" y="546199"/>
                  </a:lnTo>
                  <a:lnTo>
                    <a:pt x="1720944" y="546199"/>
                  </a:lnTo>
                  <a:close/>
                  <a:moveTo>
                    <a:pt x="1103638" y="2232"/>
                  </a:moveTo>
                  <a:lnTo>
                    <a:pt x="1249118" y="2232"/>
                  </a:lnTo>
                  <a:lnTo>
                    <a:pt x="1485382" y="409649"/>
                  </a:lnTo>
                  <a:lnTo>
                    <a:pt x="1487987" y="409649"/>
                  </a:lnTo>
                  <a:cubicBezTo>
                    <a:pt x="1484266" y="338956"/>
                    <a:pt x="1482406" y="288975"/>
                    <a:pt x="1482406" y="259705"/>
                  </a:cubicBezTo>
                  <a:lnTo>
                    <a:pt x="1482406" y="2232"/>
                  </a:lnTo>
                  <a:lnTo>
                    <a:pt x="1586213" y="2232"/>
                  </a:lnTo>
                  <a:lnTo>
                    <a:pt x="1586213" y="546199"/>
                  </a:lnTo>
                  <a:lnTo>
                    <a:pt x="1439618" y="546199"/>
                  </a:lnTo>
                  <a:lnTo>
                    <a:pt x="1202981" y="134689"/>
                  </a:lnTo>
                  <a:lnTo>
                    <a:pt x="1199632" y="134689"/>
                  </a:lnTo>
                  <a:cubicBezTo>
                    <a:pt x="1204345" y="207367"/>
                    <a:pt x="1206702" y="259209"/>
                    <a:pt x="1206702" y="290215"/>
                  </a:cubicBezTo>
                  <a:lnTo>
                    <a:pt x="1206702" y="546199"/>
                  </a:lnTo>
                  <a:lnTo>
                    <a:pt x="1103638" y="546199"/>
                  </a:lnTo>
                  <a:close/>
                  <a:moveTo>
                    <a:pt x="0" y="2232"/>
                  </a:moveTo>
                  <a:lnTo>
                    <a:pt x="115342" y="2232"/>
                  </a:lnTo>
                  <a:lnTo>
                    <a:pt x="115342" y="215429"/>
                  </a:lnTo>
                  <a:lnTo>
                    <a:pt x="330771" y="215429"/>
                  </a:lnTo>
                  <a:lnTo>
                    <a:pt x="330771" y="2232"/>
                  </a:lnTo>
                  <a:lnTo>
                    <a:pt x="445740" y="2232"/>
                  </a:lnTo>
                  <a:lnTo>
                    <a:pt x="445740" y="546199"/>
                  </a:lnTo>
                  <a:lnTo>
                    <a:pt x="330771" y="546199"/>
                  </a:lnTo>
                  <a:lnTo>
                    <a:pt x="330771" y="311423"/>
                  </a:lnTo>
                  <a:lnTo>
                    <a:pt x="115342" y="311423"/>
                  </a:lnTo>
                  <a:lnTo>
                    <a:pt x="115342" y="546199"/>
                  </a:lnTo>
                  <a:lnTo>
                    <a:pt x="0" y="546199"/>
                  </a:lnTo>
                  <a:close/>
                  <a:moveTo>
                    <a:pt x="692696" y="0"/>
                  </a:moveTo>
                  <a:lnTo>
                    <a:pt x="833710" y="0"/>
                  </a:lnTo>
                  <a:lnTo>
                    <a:pt x="1026443" y="546199"/>
                  </a:lnTo>
                  <a:lnTo>
                    <a:pt x="902171" y="546199"/>
                  </a:lnTo>
                  <a:lnTo>
                    <a:pt x="862732" y="416719"/>
                  </a:lnTo>
                  <a:lnTo>
                    <a:pt x="664418" y="416719"/>
                  </a:lnTo>
                  <a:lnTo>
                    <a:pt x="624979" y="546199"/>
                  </a:lnTo>
                  <a:lnTo>
                    <a:pt x="500707" y="54619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Freeform: Shape 27"/>
            <p:cNvSpPr/>
            <p:nvPr/>
          </p:nvSpPr>
          <p:spPr>
            <a:xfrm>
              <a:off x="7805981" y="2736364"/>
              <a:ext cx="1308596" cy="559966"/>
            </a:xfrm>
            <a:custGeom>
              <a:avLst/>
              <a:gdLst>
                <a:gd name="connsiteX0" fmla="*/ 1243856 w 1308596"/>
                <a:gd name="connsiteY0" fmla="*/ 433462 h 559966"/>
                <a:gd name="connsiteX1" fmla="*/ 1291667 w 1308596"/>
                <a:gd name="connsiteY1" fmla="*/ 449833 h 559966"/>
                <a:gd name="connsiteX2" fmla="*/ 1308596 w 1308596"/>
                <a:gd name="connsiteY2" fmla="*/ 496714 h 559966"/>
                <a:gd name="connsiteX3" fmla="*/ 1291481 w 1308596"/>
                <a:gd name="connsiteY3" fmla="*/ 543037 h 559966"/>
                <a:gd name="connsiteX4" fmla="*/ 1243856 w 1308596"/>
                <a:gd name="connsiteY4" fmla="*/ 559966 h 559966"/>
                <a:gd name="connsiteX5" fmla="*/ 1195486 w 1308596"/>
                <a:gd name="connsiteY5" fmla="*/ 543409 h 559966"/>
                <a:gd name="connsiteX6" fmla="*/ 1178371 w 1308596"/>
                <a:gd name="connsiteY6" fmla="*/ 496714 h 559966"/>
                <a:gd name="connsiteX7" fmla="*/ 1195114 w 1308596"/>
                <a:gd name="connsiteY7" fmla="*/ 449461 h 559966"/>
                <a:gd name="connsiteX8" fmla="*/ 1243856 w 1308596"/>
                <a:gd name="connsiteY8" fmla="*/ 433462 h 559966"/>
                <a:gd name="connsiteX9" fmla="*/ 259705 w 1308596"/>
                <a:gd name="connsiteY9" fmla="*/ 95994 h 559966"/>
                <a:gd name="connsiteX10" fmla="*/ 155897 w 1308596"/>
                <a:gd name="connsiteY10" fmla="*/ 142317 h 559966"/>
                <a:gd name="connsiteX11" fmla="*/ 120922 w 1308596"/>
                <a:gd name="connsiteY11" fmla="*/ 279797 h 559966"/>
                <a:gd name="connsiteX12" fmla="*/ 155525 w 1308596"/>
                <a:gd name="connsiteY12" fmla="*/ 417091 h 559966"/>
                <a:gd name="connsiteX13" fmla="*/ 258961 w 1308596"/>
                <a:gd name="connsiteY13" fmla="*/ 463227 h 559966"/>
                <a:gd name="connsiteX14" fmla="*/ 396999 w 1308596"/>
                <a:gd name="connsiteY14" fmla="*/ 279797 h 559966"/>
                <a:gd name="connsiteX15" fmla="*/ 259705 w 1308596"/>
                <a:gd name="connsiteY15" fmla="*/ 95994 h 559966"/>
                <a:gd name="connsiteX16" fmla="*/ 619433 w 1308596"/>
                <a:gd name="connsiteY16" fmla="*/ 8557 h 559966"/>
                <a:gd name="connsiteX17" fmla="*/ 734403 w 1308596"/>
                <a:gd name="connsiteY17" fmla="*/ 8557 h 559966"/>
                <a:gd name="connsiteX18" fmla="*/ 734403 w 1308596"/>
                <a:gd name="connsiteY18" fmla="*/ 341560 h 559966"/>
                <a:gd name="connsiteX19" fmla="*/ 759704 w 1308596"/>
                <a:gd name="connsiteY19" fmla="*/ 433834 h 559966"/>
                <a:gd name="connsiteX20" fmla="*/ 843420 w 1308596"/>
                <a:gd name="connsiteY20" fmla="*/ 463227 h 559966"/>
                <a:gd name="connsiteX21" fmla="*/ 925461 w 1308596"/>
                <a:gd name="connsiteY21" fmla="*/ 433648 h 559966"/>
                <a:gd name="connsiteX22" fmla="*/ 950948 w 1308596"/>
                <a:gd name="connsiteY22" fmla="*/ 340816 h 559966"/>
                <a:gd name="connsiteX23" fmla="*/ 950948 w 1308596"/>
                <a:gd name="connsiteY23" fmla="*/ 8557 h 559966"/>
                <a:gd name="connsiteX24" fmla="*/ 1065918 w 1308596"/>
                <a:gd name="connsiteY24" fmla="*/ 8557 h 559966"/>
                <a:gd name="connsiteX25" fmla="*/ 1065918 w 1308596"/>
                <a:gd name="connsiteY25" fmla="*/ 360536 h 559966"/>
                <a:gd name="connsiteX26" fmla="*/ 1038943 w 1308596"/>
                <a:gd name="connsiteY26" fmla="*/ 466204 h 559966"/>
                <a:gd name="connsiteX27" fmla="*/ 960994 w 1308596"/>
                <a:gd name="connsiteY27" fmla="*/ 535781 h 559966"/>
                <a:gd name="connsiteX28" fmla="*/ 840443 w 1308596"/>
                <a:gd name="connsiteY28" fmla="*/ 559966 h 559966"/>
                <a:gd name="connsiteX29" fmla="*/ 677476 w 1308596"/>
                <a:gd name="connsiteY29" fmla="*/ 506201 h 559966"/>
                <a:gd name="connsiteX30" fmla="*/ 619433 w 1308596"/>
                <a:gd name="connsiteY30" fmla="*/ 359048 h 559966"/>
                <a:gd name="connsiteX31" fmla="*/ 1179859 w 1308596"/>
                <a:gd name="connsiteY31" fmla="*/ 5954 h 559966"/>
                <a:gd name="connsiteX32" fmla="*/ 1308595 w 1308596"/>
                <a:gd name="connsiteY32" fmla="*/ 5954 h 559966"/>
                <a:gd name="connsiteX33" fmla="*/ 1289619 w 1308596"/>
                <a:gd name="connsiteY33" fmla="*/ 369467 h 559966"/>
                <a:gd name="connsiteX34" fmla="*/ 1198834 w 1308596"/>
                <a:gd name="connsiteY34" fmla="*/ 369467 h 559966"/>
                <a:gd name="connsiteX35" fmla="*/ 259705 w 1308596"/>
                <a:gd name="connsiteY35" fmla="*/ 0 h 559966"/>
                <a:gd name="connsiteX36" fmla="*/ 451507 w 1308596"/>
                <a:gd name="connsiteY36" fmla="*/ 72181 h 559966"/>
                <a:gd name="connsiteX37" fmla="*/ 517921 w 1308596"/>
                <a:gd name="connsiteY37" fmla="*/ 279797 h 559966"/>
                <a:gd name="connsiteX38" fmla="*/ 450949 w 1308596"/>
                <a:gd name="connsiteY38" fmla="*/ 487412 h 559966"/>
                <a:gd name="connsiteX39" fmla="*/ 258961 w 1308596"/>
                <a:gd name="connsiteY39" fmla="*/ 559966 h 559966"/>
                <a:gd name="connsiteX40" fmla="*/ 66972 w 1308596"/>
                <a:gd name="connsiteY40" fmla="*/ 487412 h 559966"/>
                <a:gd name="connsiteX41" fmla="*/ 0 w 1308596"/>
                <a:gd name="connsiteY41" fmla="*/ 279052 h 559966"/>
                <a:gd name="connsiteX42" fmla="*/ 67158 w 1308596"/>
                <a:gd name="connsiteY42" fmla="*/ 71623 h 559966"/>
                <a:gd name="connsiteX43" fmla="*/ 259705 w 1308596"/>
                <a:gd name="connsiteY43" fmla="*/ 0 h 559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08596" h="559966">
                  <a:moveTo>
                    <a:pt x="1243856" y="433462"/>
                  </a:moveTo>
                  <a:cubicBezTo>
                    <a:pt x="1264444" y="433462"/>
                    <a:pt x="1280380" y="438919"/>
                    <a:pt x="1291667" y="449833"/>
                  </a:cubicBezTo>
                  <a:cubicBezTo>
                    <a:pt x="1302953" y="460747"/>
                    <a:pt x="1308596" y="476374"/>
                    <a:pt x="1308596" y="496714"/>
                  </a:cubicBezTo>
                  <a:cubicBezTo>
                    <a:pt x="1308596" y="516310"/>
                    <a:pt x="1302891" y="531751"/>
                    <a:pt x="1291481" y="543037"/>
                  </a:cubicBezTo>
                  <a:cubicBezTo>
                    <a:pt x="1280070" y="554323"/>
                    <a:pt x="1264195" y="559966"/>
                    <a:pt x="1243856" y="559966"/>
                  </a:cubicBezTo>
                  <a:cubicBezTo>
                    <a:pt x="1223020" y="559966"/>
                    <a:pt x="1206897" y="554447"/>
                    <a:pt x="1195486" y="543409"/>
                  </a:cubicBezTo>
                  <a:cubicBezTo>
                    <a:pt x="1184076" y="532371"/>
                    <a:pt x="1178371" y="516806"/>
                    <a:pt x="1178371" y="496714"/>
                  </a:cubicBezTo>
                  <a:cubicBezTo>
                    <a:pt x="1178371" y="475878"/>
                    <a:pt x="1183952" y="460127"/>
                    <a:pt x="1195114" y="449461"/>
                  </a:cubicBezTo>
                  <a:cubicBezTo>
                    <a:pt x="1206276" y="438795"/>
                    <a:pt x="1222524" y="433462"/>
                    <a:pt x="1243856" y="433462"/>
                  </a:cubicBezTo>
                  <a:close/>
                  <a:moveTo>
                    <a:pt x="259705" y="95994"/>
                  </a:moveTo>
                  <a:cubicBezTo>
                    <a:pt x="213816" y="95994"/>
                    <a:pt x="179213" y="111435"/>
                    <a:pt x="155897" y="142317"/>
                  </a:cubicBezTo>
                  <a:cubicBezTo>
                    <a:pt x="132581" y="173198"/>
                    <a:pt x="120922" y="219025"/>
                    <a:pt x="120922" y="279797"/>
                  </a:cubicBezTo>
                  <a:cubicBezTo>
                    <a:pt x="120922" y="340568"/>
                    <a:pt x="132457" y="386333"/>
                    <a:pt x="155525" y="417091"/>
                  </a:cubicBezTo>
                  <a:cubicBezTo>
                    <a:pt x="178593" y="447848"/>
                    <a:pt x="213072" y="463227"/>
                    <a:pt x="258961" y="463227"/>
                  </a:cubicBezTo>
                  <a:cubicBezTo>
                    <a:pt x="350986" y="463227"/>
                    <a:pt x="396999" y="402084"/>
                    <a:pt x="396999" y="279797"/>
                  </a:cubicBezTo>
                  <a:cubicBezTo>
                    <a:pt x="396999" y="157261"/>
                    <a:pt x="351234" y="95994"/>
                    <a:pt x="259705" y="95994"/>
                  </a:cubicBezTo>
                  <a:close/>
                  <a:moveTo>
                    <a:pt x="619433" y="8557"/>
                  </a:moveTo>
                  <a:lnTo>
                    <a:pt x="734403" y="8557"/>
                  </a:lnTo>
                  <a:lnTo>
                    <a:pt x="734403" y="341560"/>
                  </a:lnTo>
                  <a:cubicBezTo>
                    <a:pt x="734403" y="383480"/>
                    <a:pt x="742837" y="414238"/>
                    <a:pt x="759704" y="433834"/>
                  </a:cubicBezTo>
                  <a:cubicBezTo>
                    <a:pt x="776571" y="453429"/>
                    <a:pt x="804476" y="463227"/>
                    <a:pt x="843420" y="463227"/>
                  </a:cubicBezTo>
                  <a:cubicBezTo>
                    <a:pt x="881123" y="463227"/>
                    <a:pt x="908470" y="453368"/>
                    <a:pt x="925461" y="433648"/>
                  </a:cubicBezTo>
                  <a:cubicBezTo>
                    <a:pt x="942452" y="413928"/>
                    <a:pt x="950948" y="382984"/>
                    <a:pt x="950948" y="340816"/>
                  </a:cubicBezTo>
                  <a:lnTo>
                    <a:pt x="950948" y="8557"/>
                  </a:lnTo>
                  <a:lnTo>
                    <a:pt x="1065918" y="8557"/>
                  </a:lnTo>
                  <a:lnTo>
                    <a:pt x="1065918" y="360536"/>
                  </a:lnTo>
                  <a:cubicBezTo>
                    <a:pt x="1065918" y="400719"/>
                    <a:pt x="1056926" y="435942"/>
                    <a:pt x="1038943" y="466204"/>
                  </a:cubicBezTo>
                  <a:cubicBezTo>
                    <a:pt x="1020959" y="496466"/>
                    <a:pt x="994976" y="519658"/>
                    <a:pt x="960994" y="535781"/>
                  </a:cubicBezTo>
                  <a:cubicBezTo>
                    <a:pt x="927011" y="551904"/>
                    <a:pt x="886828" y="559966"/>
                    <a:pt x="840443" y="559966"/>
                  </a:cubicBezTo>
                  <a:cubicBezTo>
                    <a:pt x="770494" y="559966"/>
                    <a:pt x="716172" y="542044"/>
                    <a:pt x="677476" y="506201"/>
                  </a:cubicBezTo>
                  <a:cubicBezTo>
                    <a:pt x="638781" y="470359"/>
                    <a:pt x="619433" y="421307"/>
                    <a:pt x="619433" y="359048"/>
                  </a:cubicBezTo>
                  <a:close/>
                  <a:moveTo>
                    <a:pt x="1179859" y="5954"/>
                  </a:moveTo>
                  <a:lnTo>
                    <a:pt x="1308595" y="5954"/>
                  </a:lnTo>
                  <a:lnTo>
                    <a:pt x="1289619" y="369467"/>
                  </a:lnTo>
                  <a:lnTo>
                    <a:pt x="1198834" y="369467"/>
                  </a:lnTo>
                  <a:close/>
                  <a:moveTo>
                    <a:pt x="259705" y="0"/>
                  </a:moveTo>
                  <a:cubicBezTo>
                    <a:pt x="343296" y="0"/>
                    <a:pt x="407231" y="24060"/>
                    <a:pt x="451507" y="72181"/>
                  </a:cubicBezTo>
                  <a:cubicBezTo>
                    <a:pt x="495783" y="120302"/>
                    <a:pt x="517921" y="189508"/>
                    <a:pt x="517921" y="279797"/>
                  </a:cubicBezTo>
                  <a:cubicBezTo>
                    <a:pt x="517921" y="369838"/>
                    <a:pt x="495597" y="439043"/>
                    <a:pt x="450949" y="487412"/>
                  </a:cubicBezTo>
                  <a:cubicBezTo>
                    <a:pt x="406300" y="535781"/>
                    <a:pt x="342304" y="559966"/>
                    <a:pt x="258961" y="559966"/>
                  </a:cubicBezTo>
                  <a:cubicBezTo>
                    <a:pt x="175617" y="559966"/>
                    <a:pt x="111621" y="535781"/>
                    <a:pt x="66972" y="487412"/>
                  </a:cubicBezTo>
                  <a:cubicBezTo>
                    <a:pt x="22324" y="439043"/>
                    <a:pt x="0" y="369590"/>
                    <a:pt x="0" y="279052"/>
                  </a:cubicBezTo>
                  <a:cubicBezTo>
                    <a:pt x="0" y="188515"/>
                    <a:pt x="22386" y="119372"/>
                    <a:pt x="67158" y="71623"/>
                  </a:cubicBezTo>
                  <a:cubicBezTo>
                    <a:pt x="111931" y="23874"/>
                    <a:pt x="176113" y="0"/>
                    <a:pt x="259705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64729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32" y="3429000"/>
            <a:ext cx="3571900" cy="1709539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/>
              <a:t>case</a:t>
            </a:r>
            <a:endParaRPr lang="en-US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2A56FE4-C890-4B94-95A1-A512A00995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DC42DE-7F41-490E-BFA9-AAF4F8F21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2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0904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D29E27F-D56B-46E4-9441-7F127D6D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71414"/>
            <a:ext cx="6643650" cy="1325563"/>
          </a:xfrm>
        </p:spPr>
        <p:txBody>
          <a:bodyPr>
            <a:noAutofit/>
          </a:bodyPr>
          <a:lstStyle/>
          <a:p>
            <a:pPr algn="ctr"/>
            <a:r>
              <a:rPr lang="en-US" u="sng" noProof="1" smtClean="0">
                <a:solidFill>
                  <a:srgbClr val="1F608B"/>
                </a:solidFill>
              </a:rPr>
              <a:t>Case</a:t>
            </a:r>
            <a:endParaRPr lang="en-US" u="sng" noProof="1">
              <a:solidFill>
                <a:srgbClr val="1F608B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7130385-8888-4A46-B686-EF482B1F8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l-GR" dirty="0" smtClean="0"/>
              <a:t>Το </a:t>
            </a:r>
            <a:r>
              <a:rPr lang="el-GR" dirty="0" err="1" smtClean="0"/>
              <a:t>project</a:t>
            </a:r>
            <a:r>
              <a:rPr lang="el-GR" dirty="0" smtClean="0"/>
              <a:t> αφορά την ιστορία της σχέσης ενός πατέρα με το γιο του, κατά την οποία ο πατέρας αντιλαμβάνεται ότι ο γιος του κλέβει χρήματα, έτσι αποφασίζει να τον διώξει από το σπίτι και η πράξη του αυτή θα του στοιχίσει την παρουσία του στη ζωή αλλά η μοίρα τους φέρνει ξανά κοντά.</a:t>
            </a:r>
            <a:r>
              <a:rPr lang="en-US" dirty="0" smtClean="0"/>
              <a:t> </a:t>
            </a:r>
            <a:r>
              <a:rPr lang="el-GR" dirty="0" smtClean="0"/>
              <a:t>Η ιστορία ξεκινάει με μία αναδρομή στο παρελθόν(2018) των πρωταγωνιστών και επανέρχεται στο σήμερα(2023). Η ταινία είναι προϊόν μυθοπλασίας</a:t>
            </a:r>
            <a:r>
              <a:rPr lang="en-US" dirty="0" smtClean="0"/>
              <a:t> </a:t>
            </a:r>
            <a:r>
              <a:rPr lang="el-GR" dirty="0" smtClean="0"/>
              <a:t>και μέσω της ιστορίας θέλουμε να περάσουμε ένα κοινωνικό μήνυμα</a:t>
            </a:r>
            <a:r>
              <a:rPr lang="en-US" noProof="1" smtClean="0"/>
              <a:t>. </a:t>
            </a:r>
          </a:p>
          <a:p>
            <a:endParaRPr lang="en-US" dirty="0" smtClean="0"/>
          </a:p>
          <a:p>
            <a:r>
              <a:rPr lang="el-GR" dirty="0" smtClean="0"/>
              <a:t>Τα κύρια γεγονότα της υπόθεσης είναι δύο</a:t>
            </a:r>
            <a:endParaRPr lang="en-US" dirty="0" smtClean="0"/>
          </a:p>
          <a:p>
            <a:pPr marL="457200" indent="-457200">
              <a:buAutoNum type="arabicPeriod"/>
            </a:pPr>
            <a:r>
              <a:rPr lang="el-GR" dirty="0" smtClean="0"/>
              <a:t>Το πρώτο είναι ο διωγμός του γιού από το σπίτι </a:t>
            </a:r>
            <a:endParaRPr lang="en-US" dirty="0" smtClean="0"/>
          </a:p>
          <a:p>
            <a:pPr marL="457200" indent="-457200">
              <a:buAutoNum type="arabicPeriod"/>
            </a:pPr>
            <a:r>
              <a:rPr lang="en-US" dirty="0" smtClean="0"/>
              <a:t>H</a:t>
            </a:r>
            <a:r>
              <a:rPr lang="el-GR" dirty="0" smtClean="0"/>
              <a:t> αναπάντεχη συνάντησή τους μετά από χρόνια </a:t>
            </a:r>
            <a:endParaRPr lang="en-US" dirty="0" smtClean="0"/>
          </a:p>
          <a:p>
            <a:pPr marL="457200" indent="-457200">
              <a:buAutoNum type="arabicPeriod"/>
            </a:pPr>
            <a:endParaRPr lang="en-US" dirty="0" smtClean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99A3D45-71FF-4D41-80B7-3CA0C21E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3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BA5CB2-5523-4E40-A544-0EB7707905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xmlns="" val="37331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3570" y="3433973"/>
            <a:ext cx="3571900" cy="1709539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Target group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2A56FE4-C890-4B94-95A1-A512A00995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0</a:t>
            </a:r>
            <a:r>
              <a:rPr lang="el-GR" dirty="0" smtClean="0"/>
              <a:t>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DC42DE-7F41-490E-BFA9-AAF4F8F21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4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0904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D29E27F-D56B-46E4-9441-7F127D6D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71414"/>
            <a:ext cx="6643650" cy="1325563"/>
          </a:xfrm>
        </p:spPr>
        <p:txBody>
          <a:bodyPr>
            <a:noAutofit/>
          </a:bodyPr>
          <a:lstStyle/>
          <a:p>
            <a:pPr algn="ctr"/>
            <a:r>
              <a:rPr lang="en-US" u="sng" noProof="1" smtClean="0">
                <a:solidFill>
                  <a:srgbClr val="1F608B"/>
                </a:solidFill>
              </a:rPr>
              <a:t>Target group</a:t>
            </a:r>
            <a:endParaRPr lang="en-US" u="sng" noProof="1">
              <a:solidFill>
                <a:srgbClr val="1F608B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99A3D45-71FF-4D41-80B7-3CA0C21E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5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BA5CB2-5523-4E40-A544-0EB7707905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0</a:t>
            </a:r>
            <a:r>
              <a:rPr lang="el-GR" noProof="1" smtClean="0"/>
              <a:t>2</a:t>
            </a:r>
            <a:endParaRPr lang="en-US" noProof="1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7130385-8888-4A46-B686-EF482B1F8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910" y="3000372"/>
            <a:ext cx="7886700" cy="1143008"/>
          </a:xfrm>
        </p:spPr>
        <p:txBody>
          <a:bodyPr>
            <a:normAutofit/>
          </a:bodyPr>
          <a:lstStyle/>
          <a:p>
            <a:r>
              <a:rPr lang="el-GR" dirty="0" smtClean="0"/>
              <a:t>Το έργο συγκαταλέγεται στις ταινίες δραματικού περιεχομένου με έντονα στοιχεία δράματος, δράσης και μυθοπλασίας.</a:t>
            </a:r>
          </a:p>
          <a:p>
            <a:r>
              <a:rPr lang="el-GR" dirty="0" smtClean="0"/>
              <a:t>Απευθύνεται κυρίως σε άτομα 13 ετών και άνω λόγω θεματολογίας.</a:t>
            </a:r>
          </a:p>
          <a:p>
            <a:pPr>
              <a:buNone/>
            </a:pPr>
            <a:endParaRPr lang="el-GR" dirty="0" smtClean="0"/>
          </a:p>
          <a:p>
            <a:pPr>
              <a:buNone/>
            </a:pPr>
            <a:endParaRPr lang="en-US" dirty="0" smtClean="0"/>
          </a:p>
          <a:p>
            <a:pPr marL="457200" indent="-457200">
              <a:buAutoNum type="arabicPeriod"/>
            </a:pPr>
            <a:endParaRPr lang="en-US" dirty="0" smtClean="0"/>
          </a:p>
        </p:txBody>
      </p:sp>
      <p:sp>
        <p:nvSpPr>
          <p:cNvPr id="44034" name="AutoShape 2" descr="16,905 13 Age Images, Stock Photos &amp; Vectors | Shutterstoc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6" name="AutoShape 4" descr="16,905 13 Age Images, Stock Photos &amp; Vectors | Shutterstoc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8" name="AutoShape 6" descr="Age Limit 3 icon PNG and SVG Free Downloa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40" name="AutoShape 8" descr="Age Limit 3 icon PNG and SVG Free Downloa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4041" name="Picture 9" descr="C:\Users\ebabo\Desktop\λήψη.png"/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6786578" y="277768"/>
            <a:ext cx="857256" cy="857256"/>
          </a:xfrm>
          <a:prstGeom prst="rect">
            <a:avLst/>
          </a:prstGeom>
          <a:noFill/>
        </p:spPr>
      </p:pic>
      <p:sp>
        <p:nvSpPr>
          <p:cNvPr id="44043" name="AutoShape 11" descr="Action logo template stock illustration. Illustration of action - 16673072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331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3570" y="3433973"/>
            <a:ext cx="3571900" cy="1709539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 smtClean="0"/>
              <a:t>Worldbuilding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2A56FE4-C890-4B94-95A1-A512A00995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0</a:t>
            </a:r>
            <a:r>
              <a:rPr lang="el-GR" dirty="0" smtClean="0"/>
              <a:t>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DC42DE-7F41-490E-BFA9-AAF4F8F21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6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0904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D29E27F-D56B-46E4-9441-7F127D6D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71414"/>
            <a:ext cx="6643650" cy="1325563"/>
          </a:xfrm>
        </p:spPr>
        <p:txBody>
          <a:bodyPr>
            <a:noAutofit/>
          </a:bodyPr>
          <a:lstStyle/>
          <a:p>
            <a:pPr algn="ctr"/>
            <a:r>
              <a:rPr lang="en-US" u="sng" noProof="1" smtClean="0">
                <a:solidFill>
                  <a:srgbClr val="1F608B"/>
                </a:solidFill>
              </a:rPr>
              <a:t>Worldbuilding</a:t>
            </a:r>
            <a:endParaRPr lang="en-US" u="sng" noProof="1">
              <a:solidFill>
                <a:srgbClr val="1F608B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7130385-8888-4A46-B686-EF482B1F8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2" y="1785926"/>
            <a:ext cx="5300672" cy="3888432"/>
          </a:xfrm>
        </p:spPr>
        <p:txBody>
          <a:bodyPr>
            <a:noAutofit/>
          </a:bodyPr>
          <a:lstStyle/>
          <a:p>
            <a:r>
              <a:rPr lang="el-GR" sz="2000" dirty="0" smtClean="0"/>
              <a:t>Η ταινία είναι ένα </a:t>
            </a:r>
            <a:r>
              <a:rPr lang="el-GR" sz="2000" dirty="0" err="1" smtClean="0"/>
              <a:t>short</a:t>
            </a:r>
            <a:r>
              <a:rPr lang="el-GR" sz="2000" dirty="0" smtClean="0"/>
              <a:t> </a:t>
            </a:r>
            <a:r>
              <a:rPr lang="el-GR" sz="2000" dirty="0" err="1" smtClean="0"/>
              <a:t>animation</a:t>
            </a:r>
            <a:r>
              <a:rPr lang="el-GR" sz="2000" dirty="0" smtClean="0"/>
              <a:t> </a:t>
            </a:r>
            <a:r>
              <a:rPr lang="el-GR" sz="2000" dirty="0" err="1" smtClean="0"/>
              <a:t>film</a:t>
            </a:r>
            <a:r>
              <a:rPr lang="el-GR" sz="2000" dirty="0" smtClean="0"/>
              <a:t>, η ιστορία διαδραματίζεται σε μία μεγάλη πόλη της Αμερικής μεταξύ 2018 και 2023.</a:t>
            </a:r>
            <a:endParaRPr lang="en-US" sz="2000" dirty="0" smtClean="0"/>
          </a:p>
          <a:p>
            <a:r>
              <a:rPr lang="el-GR" sz="2000" dirty="0" smtClean="0"/>
              <a:t>Περιλαμβάνει εσωτερικά και εξωτερικά πλάνα.</a:t>
            </a:r>
          </a:p>
          <a:p>
            <a:r>
              <a:rPr lang="el-GR" sz="2000" dirty="0" smtClean="0"/>
              <a:t>Εστιάζουμε σε 3 κτήρια τα οποία είναι:</a:t>
            </a:r>
          </a:p>
          <a:p>
            <a:pPr marL="457200" indent="-457200">
              <a:buAutoNum type="arabicPeriod"/>
            </a:pPr>
            <a:r>
              <a:rPr lang="el-GR" sz="2000" dirty="0" smtClean="0"/>
              <a:t>Το διαμέρισμα που έμεναν ο πατέρας με το γιο</a:t>
            </a:r>
          </a:p>
          <a:p>
            <a:pPr marL="457200" indent="-457200">
              <a:buAutoNum type="arabicPeriod"/>
            </a:pPr>
            <a:r>
              <a:rPr lang="el-GR" sz="2000" dirty="0" smtClean="0"/>
              <a:t>Ένα νέο διαμέρισμα που θα κλέψει ο γιος και τυχαίνει να είναι αυτό που έχει μετακομίσει ο πατέρας </a:t>
            </a:r>
          </a:p>
          <a:p>
            <a:pPr marL="457200" indent="-457200">
              <a:buAutoNum type="arabicPeriod"/>
            </a:pPr>
            <a:r>
              <a:rPr lang="el-GR" sz="2000" dirty="0" smtClean="0"/>
              <a:t>Στο μπαλκόνι ενός κτηρίου, στο οποίο βρίσκεται η γειτόνισσα και βλέπει κάποιους να πάνε να κλέψουν το απέναντι διαμέρισμα.</a:t>
            </a:r>
            <a:endParaRPr lang="en-US" sz="2000" dirty="0" smtClean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99A3D45-71FF-4D41-80B7-3CA0C21E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7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BA5CB2-5523-4E40-A544-0EB7707905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0</a:t>
            </a:r>
            <a:r>
              <a:rPr lang="el-GR" noProof="1" smtClean="0"/>
              <a:t>3</a:t>
            </a:r>
            <a:endParaRPr lang="en-US" noProof="1"/>
          </a:p>
        </p:txBody>
      </p:sp>
      <p:pic>
        <p:nvPicPr>
          <p:cNvPr id="2057" name="Picture 9" descr="C:\Users\ebabo\Pictures\Screenshots\Στιγμιότυπο οθόνης (946).png"/>
          <p:cNvPicPr>
            <a:picLocks noChangeAspect="1" noChangeArrowheads="1"/>
          </p:cNvPicPr>
          <p:nvPr/>
        </p:nvPicPr>
        <p:blipFill>
          <a:blip r:embed="rId3"/>
          <a:srcRect l="20894" t="22685" r="50535" b="32870"/>
          <a:stretch>
            <a:fillRect/>
          </a:stretch>
        </p:blipFill>
        <p:spPr bwMode="auto">
          <a:xfrm>
            <a:off x="5286380" y="1357298"/>
            <a:ext cx="3857620" cy="471490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xmlns="" val="37331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3570" y="3433973"/>
            <a:ext cx="3571900" cy="1709539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Characters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2A56FE4-C890-4B94-95A1-A512A00995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0</a:t>
            </a:r>
            <a:r>
              <a:rPr lang="el-GR" dirty="0" smtClean="0"/>
              <a:t>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DC42DE-7F41-490E-BFA9-AAF4F8F21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8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0904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D29E27F-D56B-46E4-9441-7F127D6D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700" y="71414"/>
            <a:ext cx="6643650" cy="1325563"/>
          </a:xfrm>
        </p:spPr>
        <p:txBody>
          <a:bodyPr>
            <a:noAutofit/>
          </a:bodyPr>
          <a:lstStyle/>
          <a:p>
            <a:pPr algn="ctr"/>
            <a:r>
              <a:rPr lang="en-US" u="sng" noProof="1" smtClean="0">
                <a:solidFill>
                  <a:srgbClr val="1F608B"/>
                </a:solidFill>
              </a:rPr>
              <a:t>Characters</a:t>
            </a:r>
            <a:endParaRPr lang="en-US" u="sng" noProof="1">
              <a:solidFill>
                <a:srgbClr val="1F608B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7130385-8888-4A46-B686-EF482B1F8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84" y="2060848"/>
            <a:ext cx="3657598" cy="3888432"/>
          </a:xfrm>
        </p:spPr>
        <p:txBody>
          <a:bodyPr>
            <a:normAutofit fontScale="92500"/>
          </a:bodyPr>
          <a:lstStyle/>
          <a:p>
            <a:r>
              <a:rPr lang="el-GR" dirty="0" smtClean="0"/>
              <a:t>Οι πρωταγωνιστές είναι δύο</a:t>
            </a:r>
            <a:r>
              <a:rPr lang="en-US" dirty="0" smtClean="0"/>
              <a:t> o </a:t>
            </a:r>
            <a:r>
              <a:rPr lang="el-GR" dirty="0" smtClean="0"/>
              <a:t>πατέρας και γιος. ο γιος έχει μπλέξει, έχει διωχτεί από το σπίτι, από το πατέρα του αλλά η μοίρα τους φέρνει ξανά κοντά.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l-GR" dirty="0" smtClean="0"/>
              <a:t>Οι δευτερεύοντες ρόλοι είναι τρεις, ο 2ος ληστής ο οποίος είναι φίλος του </a:t>
            </a:r>
            <a:r>
              <a:rPr lang="el-GR" dirty="0" smtClean="0"/>
              <a:t>γιου</a:t>
            </a:r>
            <a:r>
              <a:rPr lang="en-US" dirty="0" smtClean="0"/>
              <a:t>, </a:t>
            </a:r>
            <a:r>
              <a:rPr lang="el-GR" dirty="0" smtClean="0"/>
              <a:t>μια </a:t>
            </a:r>
            <a:r>
              <a:rPr lang="el-GR" dirty="0" smtClean="0"/>
              <a:t>γειτόνισσα που βλέπει από το μπαλκόνι την ώρα που μπαίνουν οι ληστές στο διαμέρισμα και θα ειδοποιήσει την αστυνομία και ένας αστυνομικός ο οποίος θα πάει στην ώρα της ληστείας.</a:t>
            </a:r>
            <a:endParaRPr lang="en-US" dirty="0" smtClean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99A3D45-71FF-4D41-80B7-3CA0C21E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766"/>
            <a:fld id="{F9036A72-EF4D-4486-A23C-054FE2E2A8D2}" type="slidenum">
              <a:rPr lang="en-US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</a:rPr>
              <a:pPr defTabSz="685766"/>
              <a:t>9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BA5CB2-5523-4E40-A544-0EB7707905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0</a:t>
            </a:r>
            <a:r>
              <a:rPr lang="el-GR" noProof="1" smtClean="0"/>
              <a:t>4</a:t>
            </a:r>
            <a:endParaRPr lang="en-US" noProof="1"/>
          </a:p>
        </p:txBody>
      </p:sp>
      <p:pic>
        <p:nvPicPr>
          <p:cNvPr id="41987" name="Picture 3" descr="C:\Users\ebabo\Pictures\Screenshots\Στιγμιότυπο οθόνης (948).png"/>
          <p:cNvPicPr>
            <a:picLocks noChangeAspect="1" noChangeArrowheads="1"/>
          </p:cNvPicPr>
          <p:nvPr/>
        </p:nvPicPr>
        <p:blipFill>
          <a:blip r:embed="rId3"/>
          <a:srcRect l="24112" t="11450" r="54983" b="33688"/>
          <a:stretch>
            <a:fillRect/>
          </a:stretch>
        </p:blipFill>
        <p:spPr bwMode="auto">
          <a:xfrm>
            <a:off x="6572264" y="870865"/>
            <a:ext cx="2071702" cy="3058201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pic>
        <p:nvPicPr>
          <p:cNvPr id="41988" name="Picture 4" descr="C:\Users\ebabo\Pictures\Screenshots\Στιγμιότυπο οθόνης (949).png"/>
          <p:cNvPicPr>
            <a:picLocks noChangeAspect="1" noChangeArrowheads="1"/>
          </p:cNvPicPr>
          <p:nvPr/>
        </p:nvPicPr>
        <p:blipFill>
          <a:blip r:embed="rId4"/>
          <a:srcRect l="28854" t="16574" r="50052" b="43148"/>
          <a:stretch>
            <a:fillRect/>
          </a:stretch>
        </p:blipFill>
        <p:spPr bwMode="auto">
          <a:xfrm>
            <a:off x="3581720" y="3500438"/>
            <a:ext cx="2633354" cy="2828392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pic>
        <p:nvPicPr>
          <p:cNvPr id="41989" name="Picture 5" descr="C:\Users\ebabo\Pictures\Screenshots\Στιγμιότυπο οθόνης (950).png"/>
          <p:cNvPicPr>
            <a:picLocks noChangeAspect="1" noChangeArrowheads="1"/>
          </p:cNvPicPr>
          <p:nvPr/>
        </p:nvPicPr>
        <p:blipFill>
          <a:blip r:embed="rId5"/>
          <a:srcRect l="24986" t="20625" r="52163" b="21562"/>
          <a:stretch>
            <a:fillRect/>
          </a:stretch>
        </p:blipFill>
        <p:spPr bwMode="auto">
          <a:xfrm>
            <a:off x="7286676" y="3643314"/>
            <a:ext cx="1857356" cy="2643206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pic>
        <p:nvPicPr>
          <p:cNvPr id="41991" name="Picture 7" descr="C:\Users\ebabo\Pictures\Screenshots\Στιγμιότυπο οθόνης (952).png"/>
          <p:cNvPicPr>
            <a:picLocks noChangeAspect="1" noChangeArrowheads="1"/>
          </p:cNvPicPr>
          <p:nvPr/>
        </p:nvPicPr>
        <p:blipFill>
          <a:blip r:embed="rId6"/>
          <a:srcRect l="24363" t="15711" r="53763" b="22963"/>
          <a:stretch>
            <a:fillRect/>
          </a:stretch>
        </p:blipFill>
        <p:spPr bwMode="auto">
          <a:xfrm>
            <a:off x="5715008" y="3500438"/>
            <a:ext cx="1857388" cy="2928958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pic>
        <p:nvPicPr>
          <p:cNvPr id="41986" name="Picture 2" descr="C:\Users\ebabo\Pictures\Screenshots\Στιγμιότυπο οθόνης (947).png"/>
          <p:cNvPicPr>
            <a:picLocks noChangeAspect="1" noChangeArrowheads="1"/>
          </p:cNvPicPr>
          <p:nvPr/>
        </p:nvPicPr>
        <p:blipFill>
          <a:blip r:embed="rId7"/>
          <a:srcRect l="22656" t="15092" r="53125" b="33518"/>
          <a:stretch>
            <a:fillRect/>
          </a:stretch>
        </p:blipFill>
        <p:spPr bwMode="auto">
          <a:xfrm>
            <a:off x="4429125" y="857232"/>
            <a:ext cx="2453992" cy="2928958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xmlns="" val="37331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HOWEET-CORP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howeet theme">
  <a:themeElements>
    <a:clrScheme name="SHO-DARK PRO">
      <a:dk1>
        <a:srgbClr val="25252B"/>
      </a:dk1>
      <a:lt1>
        <a:sysClr val="window" lastClr="FFFFFF"/>
      </a:lt1>
      <a:dk2>
        <a:srgbClr val="404152"/>
      </a:dk2>
      <a:lt2>
        <a:srgbClr val="E7E6E6"/>
      </a:lt2>
      <a:accent1>
        <a:srgbClr val="08CF96"/>
      </a:accent1>
      <a:accent2>
        <a:srgbClr val="FDEF54"/>
      </a:accent2>
      <a:accent3>
        <a:srgbClr val="3598FE"/>
      </a:accent3>
      <a:accent4>
        <a:srgbClr val="EF3C77"/>
      </a:accent4>
      <a:accent5>
        <a:srgbClr val="FF9933"/>
      </a:accent5>
      <a:accent6>
        <a:srgbClr val="08CF96"/>
      </a:accent6>
      <a:hlink>
        <a:srgbClr val="08CF96"/>
      </a:hlink>
      <a:folHlink>
        <a:srgbClr val="08CF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Blank">
  <a:themeElements>
    <a:clrScheme name="Showeet">
      <a:dk1>
        <a:srgbClr val="95A5A6"/>
      </a:dk1>
      <a:lt1>
        <a:sysClr val="window" lastClr="FFFFFF"/>
      </a:lt1>
      <a:dk2>
        <a:srgbClr val="2C3E50"/>
      </a:dk2>
      <a:lt2>
        <a:srgbClr val="F2F2F2"/>
      </a:lt2>
      <a:accent1>
        <a:srgbClr val="2980B9"/>
      </a:accent1>
      <a:accent2>
        <a:srgbClr val="16A085"/>
      </a:accent2>
      <a:accent3>
        <a:srgbClr val="9BBB59"/>
      </a:accent3>
      <a:accent4>
        <a:srgbClr val="F39C12"/>
      </a:accent4>
      <a:accent5>
        <a:srgbClr val="C0392B"/>
      </a:accent5>
      <a:accent6>
        <a:srgbClr val="4B2C50"/>
      </a:accent6>
      <a:hlink>
        <a:srgbClr val="16A085"/>
      </a:hlink>
      <a:folHlink>
        <a:srgbClr val="107863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Showeet theme">
  <a:themeElements>
    <a:clrScheme name="SHO-DARK PRO">
      <a:dk1>
        <a:srgbClr val="25252B"/>
      </a:dk1>
      <a:lt1>
        <a:sysClr val="window" lastClr="FFFFFF"/>
      </a:lt1>
      <a:dk2>
        <a:srgbClr val="404152"/>
      </a:dk2>
      <a:lt2>
        <a:srgbClr val="E7E6E6"/>
      </a:lt2>
      <a:accent1>
        <a:srgbClr val="08CF96"/>
      </a:accent1>
      <a:accent2>
        <a:srgbClr val="FDEF54"/>
      </a:accent2>
      <a:accent3>
        <a:srgbClr val="3598FE"/>
      </a:accent3>
      <a:accent4>
        <a:srgbClr val="EF3C77"/>
      </a:accent4>
      <a:accent5>
        <a:srgbClr val="FF9933"/>
      </a:accent5>
      <a:accent6>
        <a:srgbClr val="08CF96"/>
      </a:accent6>
      <a:hlink>
        <a:srgbClr val="08CF96"/>
      </a:hlink>
      <a:folHlink>
        <a:srgbClr val="08CF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60249</TotalTime>
  <Words>609</Words>
  <PresentationFormat>Προβολή στην οθόνη (4:3)</PresentationFormat>
  <Paragraphs>113</Paragraphs>
  <Slides>19</Slides>
  <Notes>19</Notes>
  <HiddenSlides>0</HiddenSlides>
  <MMClips>0</MMClips>
  <ScaleCrop>false</ScaleCrop>
  <HeadingPairs>
    <vt:vector size="4" baseType="variant">
      <vt:variant>
        <vt:lpstr>Θέμα</vt:lpstr>
      </vt:variant>
      <vt:variant>
        <vt:i4>4</vt:i4>
      </vt:variant>
      <vt:variant>
        <vt:lpstr>Τίτλοι διαφανειών</vt:lpstr>
      </vt:variant>
      <vt:variant>
        <vt:i4>19</vt:i4>
      </vt:variant>
    </vt:vector>
  </HeadingPairs>
  <TitlesOfParts>
    <vt:vector size="23" baseType="lpstr">
      <vt:lpstr>SHOWEET-CORPO</vt:lpstr>
      <vt:lpstr>Showeet theme</vt:lpstr>
      <vt:lpstr>1_Blank</vt:lpstr>
      <vt:lpstr>1_Showeet theme</vt:lpstr>
      <vt:lpstr>Wrong choice ?</vt:lpstr>
      <vt:lpstr>case</vt:lpstr>
      <vt:lpstr>Case</vt:lpstr>
      <vt:lpstr>Target group</vt:lpstr>
      <vt:lpstr>Target group</vt:lpstr>
      <vt:lpstr>Worldbuilding</vt:lpstr>
      <vt:lpstr>Worldbuilding</vt:lpstr>
      <vt:lpstr>Characters</vt:lpstr>
      <vt:lpstr>Characters</vt:lpstr>
      <vt:lpstr>Scenery</vt:lpstr>
      <vt:lpstr>Scenery</vt:lpstr>
      <vt:lpstr>Scenery</vt:lpstr>
      <vt:lpstr>Scenery</vt:lpstr>
      <vt:lpstr>Scenery</vt:lpstr>
      <vt:lpstr>Comic</vt:lpstr>
      <vt:lpstr>Comic</vt:lpstr>
      <vt:lpstr>animation film</vt:lpstr>
      <vt:lpstr>Animation film</vt:lpstr>
      <vt:lpstr>Διαφάνεια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CORPO - PowerPoint Template</dc:title>
  <dc:creator>showeet.com</dc:creator>
  <dc:description>© Copyright Showeet.com</dc:description>
  <cp:lastModifiedBy>nikos vavourakis</cp:lastModifiedBy>
  <cp:revision>8</cp:revision>
  <dcterms:created xsi:type="dcterms:W3CDTF">2011-05-09T14:18:21Z</dcterms:created>
  <dcterms:modified xsi:type="dcterms:W3CDTF">2023-06-02T13:08:22Z</dcterms:modified>
  <cp:category>Templates</cp:category>
</cp:coreProperties>
</file>